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58" r:id="rId4"/>
    <p:sldId id="259" r:id="rId5"/>
    <p:sldId id="262" r:id="rId6"/>
    <p:sldId id="260" r:id="rId7"/>
    <p:sldId id="263" r:id="rId8"/>
    <p:sldId id="264" r:id="rId9"/>
    <p:sldId id="261" r:id="rId10"/>
    <p:sldId id="265" r:id="rId11"/>
    <p:sldId id="266" r:id="rId12"/>
    <p:sldId id="268" r:id="rId13"/>
    <p:sldId id="269" r:id="rId14"/>
    <p:sldId id="270" r:id="rId15"/>
    <p:sldId id="271" r:id="rId16"/>
    <p:sldId id="275" r:id="rId17"/>
    <p:sldId id="273" r:id="rId18"/>
    <p:sldId id="276" r:id="rId19"/>
    <p:sldId id="278" r:id="rId20"/>
    <p:sldId id="277" r:id="rId21"/>
    <p:sldId id="291" r:id="rId22"/>
    <p:sldId id="283" r:id="rId23"/>
    <p:sldId id="293" r:id="rId24"/>
    <p:sldId id="292" r:id="rId25"/>
    <p:sldId id="272" r:id="rId26"/>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00"/>
    <p:restoredTop sz="94708"/>
  </p:normalViewPr>
  <p:slideViewPr>
    <p:cSldViewPr snapToGrid="0">
      <p:cViewPr varScale="1">
        <p:scale>
          <a:sx n="88" d="100"/>
          <a:sy n="88" d="100"/>
        </p:scale>
        <p:origin x="5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ata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diagrams/_rels/data13.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svg"/><Relationship Id="rId2" Type="http://schemas.openxmlformats.org/officeDocument/2006/relationships/image" Target="../media/image46.svg"/><Relationship Id="rId1" Type="http://schemas.openxmlformats.org/officeDocument/2006/relationships/image" Target="../media/image45.png"/><Relationship Id="rId6" Type="http://schemas.openxmlformats.org/officeDocument/2006/relationships/image" Target="../media/image50.sv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svg"/><Relationship Id="rId4" Type="http://schemas.openxmlformats.org/officeDocument/2006/relationships/image" Target="../media/image48.svg"/><Relationship Id="rId9" Type="http://schemas.openxmlformats.org/officeDocument/2006/relationships/image" Target="../media/image53.png"/></Relationships>
</file>

<file path=ppt/diagrams/_rels/data14.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33.png"/><Relationship Id="rId7" Type="http://schemas.openxmlformats.org/officeDocument/2006/relationships/image" Target="../media/image63.png"/><Relationship Id="rId12" Type="http://schemas.openxmlformats.org/officeDocument/2006/relationships/image" Target="../media/image68.svg"/><Relationship Id="rId2" Type="http://schemas.openxmlformats.org/officeDocument/2006/relationships/image" Target="../media/image60.svg"/><Relationship Id="rId1" Type="http://schemas.openxmlformats.org/officeDocument/2006/relationships/image" Target="../media/image59.png"/><Relationship Id="rId6" Type="http://schemas.openxmlformats.org/officeDocument/2006/relationships/image" Target="../media/image62.sv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svg"/><Relationship Id="rId4" Type="http://schemas.openxmlformats.org/officeDocument/2006/relationships/image" Target="../media/image34.svg"/><Relationship Id="rId9" Type="http://schemas.openxmlformats.org/officeDocument/2006/relationships/image" Target="../media/image65.png"/></Relationships>
</file>

<file path=ppt/diagrams/_rels/data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4.svg"/></Relationships>
</file>

<file path=ppt/diagrams/_rels/data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ata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14.svg"/></Relationships>
</file>

<file path=ppt/diagrams/_rels/data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diagrams/_rels/drawing13.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svg"/><Relationship Id="rId2" Type="http://schemas.openxmlformats.org/officeDocument/2006/relationships/image" Target="../media/image46.svg"/><Relationship Id="rId1" Type="http://schemas.openxmlformats.org/officeDocument/2006/relationships/image" Target="../media/image45.png"/><Relationship Id="rId6" Type="http://schemas.openxmlformats.org/officeDocument/2006/relationships/image" Target="../media/image50.sv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svg"/><Relationship Id="rId4" Type="http://schemas.openxmlformats.org/officeDocument/2006/relationships/image" Target="../media/image48.svg"/><Relationship Id="rId9" Type="http://schemas.openxmlformats.org/officeDocument/2006/relationships/image" Target="../media/image53.png"/></Relationships>
</file>

<file path=ppt/diagrams/_rels/drawing14.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33.png"/><Relationship Id="rId7" Type="http://schemas.openxmlformats.org/officeDocument/2006/relationships/image" Target="../media/image63.png"/><Relationship Id="rId12" Type="http://schemas.openxmlformats.org/officeDocument/2006/relationships/image" Target="../media/image68.svg"/><Relationship Id="rId2" Type="http://schemas.openxmlformats.org/officeDocument/2006/relationships/image" Target="../media/image60.svg"/><Relationship Id="rId1" Type="http://schemas.openxmlformats.org/officeDocument/2006/relationships/image" Target="../media/image59.png"/><Relationship Id="rId6" Type="http://schemas.openxmlformats.org/officeDocument/2006/relationships/image" Target="../media/image62.sv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svg"/><Relationship Id="rId4" Type="http://schemas.openxmlformats.org/officeDocument/2006/relationships/image" Target="../media/image34.svg"/><Relationship Id="rId9" Type="http://schemas.openxmlformats.org/officeDocument/2006/relationships/image" Target="../media/image65.png"/></Relationships>
</file>

<file path=ppt/diagrams/_rels/drawing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4.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rawing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14.svg"/></Relationships>
</file>

<file path=ppt/diagrams/_rels/drawing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DD4EFB-DD1A-4446-A874-D74C85E8389C}"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786A4FF8-DD2D-457F-8CFC-BC8CFBAC5E99}">
      <dgm:prSet custT="1"/>
      <dgm:spPr/>
      <dgm:t>
        <a:bodyPr/>
        <a:lstStyle/>
        <a:p>
          <a:r>
            <a:rPr lang="es-ES" sz="2000" dirty="0">
              <a:solidFill>
                <a:schemeClr val="tx1"/>
              </a:solidFill>
            </a:rPr>
            <a:t>Constante evolución y redefinición desde sus orígenes en la década de los 60 hasta la actualidad.</a:t>
          </a:r>
          <a:endParaRPr lang="en-US" sz="2000" dirty="0">
            <a:solidFill>
              <a:schemeClr val="tx1"/>
            </a:solidFill>
          </a:endParaRPr>
        </a:p>
      </dgm:t>
    </dgm:pt>
    <dgm:pt modelId="{05C61176-C9DD-4729-AFDE-30B467502D40}" type="parTrans" cxnId="{2DF4F80A-973D-48F7-B82A-E3631146CD22}">
      <dgm:prSet/>
      <dgm:spPr/>
      <dgm:t>
        <a:bodyPr/>
        <a:lstStyle/>
        <a:p>
          <a:endParaRPr lang="en-US" sz="2000"/>
        </a:p>
      </dgm:t>
    </dgm:pt>
    <dgm:pt modelId="{F18868BB-2F5F-4E8C-B1A5-B1670D3A6F62}" type="sibTrans" cxnId="{2DF4F80A-973D-48F7-B82A-E3631146CD22}">
      <dgm:prSet/>
      <dgm:spPr/>
      <dgm:t>
        <a:bodyPr/>
        <a:lstStyle/>
        <a:p>
          <a:endParaRPr lang="en-US" sz="2000"/>
        </a:p>
      </dgm:t>
    </dgm:pt>
    <dgm:pt modelId="{71298C1C-DE8A-4102-AB0F-9C6ECE12629E}">
      <dgm:prSet custT="1"/>
      <dgm:spPr/>
      <dgm:t>
        <a:bodyPr/>
        <a:lstStyle/>
        <a:p>
          <a:r>
            <a:rPr lang="es-ES" sz="2000" dirty="0">
              <a:solidFill>
                <a:schemeClr val="tx1"/>
              </a:solidFill>
            </a:rPr>
            <a:t>Mejora de los procesos de enseñanza-aprendizaje.</a:t>
          </a:r>
          <a:endParaRPr lang="en-US" sz="2000" dirty="0">
            <a:solidFill>
              <a:schemeClr val="tx1"/>
            </a:solidFill>
          </a:endParaRPr>
        </a:p>
      </dgm:t>
    </dgm:pt>
    <dgm:pt modelId="{2D67BDE2-5901-4A54-B3AF-D89D020AF373}" type="parTrans" cxnId="{E9749471-8FA9-4BD6-AFEE-816CD42D0C3F}">
      <dgm:prSet/>
      <dgm:spPr/>
      <dgm:t>
        <a:bodyPr/>
        <a:lstStyle/>
        <a:p>
          <a:endParaRPr lang="en-US" sz="2000"/>
        </a:p>
      </dgm:t>
    </dgm:pt>
    <dgm:pt modelId="{5BC1C27F-453D-4DFB-B062-38F777D34FC9}" type="sibTrans" cxnId="{E9749471-8FA9-4BD6-AFEE-816CD42D0C3F}">
      <dgm:prSet/>
      <dgm:spPr/>
      <dgm:t>
        <a:bodyPr/>
        <a:lstStyle/>
        <a:p>
          <a:endParaRPr lang="en-US" sz="2000"/>
        </a:p>
      </dgm:t>
    </dgm:pt>
    <dgm:pt modelId="{432AB176-7E88-4E12-B657-3E974FAAEF9D}">
      <dgm:prSet custT="1"/>
      <dgm:spPr/>
      <dgm:t>
        <a:bodyPr/>
        <a:lstStyle/>
        <a:p>
          <a:r>
            <a:rPr lang="es-ES" sz="2000" dirty="0">
              <a:solidFill>
                <a:schemeClr val="tx1"/>
              </a:solidFill>
            </a:rPr>
            <a:t>En la mayoría de los casos se pone el acento en la parte tecnológica y no en la educativa.</a:t>
          </a:r>
          <a:endParaRPr lang="en-US" sz="2000" dirty="0">
            <a:solidFill>
              <a:schemeClr val="tx1"/>
            </a:solidFill>
          </a:endParaRPr>
        </a:p>
      </dgm:t>
    </dgm:pt>
    <dgm:pt modelId="{15BC03F6-9F66-48D4-B294-7670B3EB49B0}" type="parTrans" cxnId="{F5D95595-0C64-4344-87E9-A8C3AB102DA2}">
      <dgm:prSet/>
      <dgm:spPr/>
      <dgm:t>
        <a:bodyPr/>
        <a:lstStyle/>
        <a:p>
          <a:endParaRPr lang="en-US" sz="2000"/>
        </a:p>
      </dgm:t>
    </dgm:pt>
    <dgm:pt modelId="{EA47AEE7-1C83-4649-B587-9DF978A3788F}" type="sibTrans" cxnId="{F5D95595-0C64-4344-87E9-A8C3AB102DA2}">
      <dgm:prSet/>
      <dgm:spPr/>
      <dgm:t>
        <a:bodyPr/>
        <a:lstStyle/>
        <a:p>
          <a:endParaRPr lang="en-US" sz="2000"/>
        </a:p>
      </dgm:t>
    </dgm:pt>
    <dgm:pt modelId="{1AE6D953-73AD-414D-A4D7-A4D7A3DBAAAE}">
      <dgm:prSet custT="1"/>
      <dgm:spPr/>
      <dgm:t>
        <a:bodyPr/>
        <a:lstStyle/>
        <a:p>
          <a:r>
            <a:rPr lang="es-ES" sz="2000" dirty="0">
              <a:solidFill>
                <a:schemeClr val="tx1"/>
              </a:solidFill>
            </a:rPr>
            <a:t>La Tecnología Educativa es la disciplina que nos enseña a integrar en los procesos de comunicación educativos los diferentes medios, con la idea de mejorar los procesos de enseñanza-aprendizaje</a:t>
          </a:r>
          <a:endParaRPr lang="en-US" sz="2000" dirty="0">
            <a:solidFill>
              <a:schemeClr val="tx1"/>
            </a:solidFill>
          </a:endParaRPr>
        </a:p>
      </dgm:t>
    </dgm:pt>
    <dgm:pt modelId="{D3DD8BF0-5E91-40D1-8F65-67B2D17A1122}" type="parTrans" cxnId="{DA966AD8-9B41-47BB-AE5F-F1D31EB65E5B}">
      <dgm:prSet/>
      <dgm:spPr/>
      <dgm:t>
        <a:bodyPr/>
        <a:lstStyle/>
        <a:p>
          <a:endParaRPr lang="en-US" sz="2000"/>
        </a:p>
      </dgm:t>
    </dgm:pt>
    <dgm:pt modelId="{45DE09B5-3D78-4E16-820A-1E403EEA82B7}" type="sibTrans" cxnId="{DA966AD8-9B41-47BB-AE5F-F1D31EB65E5B}">
      <dgm:prSet/>
      <dgm:spPr/>
      <dgm:t>
        <a:bodyPr/>
        <a:lstStyle/>
        <a:p>
          <a:endParaRPr lang="en-US" sz="2000"/>
        </a:p>
      </dgm:t>
    </dgm:pt>
    <dgm:pt modelId="{6A335A01-995D-411D-9A50-83981498E93A}" type="pres">
      <dgm:prSet presAssocID="{CEDD4EFB-DD1A-4446-A874-D74C85E8389C}" presName="root" presStyleCnt="0">
        <dgm:presLayoutVars>
          <dgm:dir/>
          <dgm:resizeHandles val="exact"/>
        </dgm:presLayoutVars>
      </dgm:prSet>
      <dgm:spPr/>
    </dgm:pt>
    <dgm:pt modelId="{2B821FE3-7C55-4CEA-8788-A2DA7029B470}" type="pres">
      <dgm:prSet presAssocID="{786A4FF8-DD2D-457F-8CFC-BC8CFBAC5E99}" presName="compNode" presStyleCnt="0"/>
      <dgm:spPr/>
    </dgm:pt>
    <dgm:pt modelId="{4E9360B3-F497-4695-A3A6-FC5515FE61D7}" type="pres">
      <dgm:prSet presAssocID="{786A4FF8-DD2D-457F-8CFC-BC8CFBAC5E99}" presName="bgRect" presStyleLbl="bgShp" presStyleIdx="0" presStyleCnt="4"/>
      <dgm:spPr/>
    </dgm:pt>
    <dgm:pt modelId="{DAF34665-A99B-4BB6-A3DB-A1B324007055}" type="pres">
      <dgm:prSet presAssocID="{786A4FF8-DD2D-457F-8CFC-BC8CFBAC5E9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siness Growth"/>
        </a:ext>
      </dgm:extLst>
    </dgm:pt>
    <dgm:pt modelId="{59D7778B-EDF5-4BE6-81ED-59DB7450C6DD}" type="pres">
      <dgm:prSet presAssocID="{786A4FF8-DD2D-457F-8CFC-BC8CFBAC5E99}" presName="spaceRect" presStyleCnt="0"/>
      <dgm:spPr/>
    </dgm:pt>
    <dgm:pt modelId="{BF96150F-2EA2-4AC8-AF6D-AA7619CC2172}" type="pres">
      <dgm:prSet presAssocID="{786A4FF8-DD2D-457F-8CFC-BC8CFBAC5E99}" presName="parTx" presStyleLbl="revTx" presStyleIdx="0" presStyleCnt="4">
        <dgm:presLayoutVars>
          <dgm:chMax val="0"/>
          <dgm:chPref val="0"/>
        </dgm:presLayoutVars>
      </dgm:prSet>
      <dgm:spPr/>
    </dgm:pt>
    <dgm:pt modelId="{04A81010-F4DA-4CE2-85AD-837E6D0710CC}" type="pres">
      <dgm:prSet presAssocID="{F18868BB-2F5F-4E8C-B1A5-B1670D3A6F62}" presName="sibTrans" presStyleCnt="0"/>
      <dgm:spPr/>
    </dgm:pt>
    <dgm:pt modelId="{2383B708-5A69-406B-A343-64563A70398D}" type="pres">
      <dgm:prSet presAssocID="{71298C1C-DE8A-4102-AB0F-9C6ECE12629E}" presName="compNode" presStyleCnt="0"/>
      <dgm:spPr/>
    </dgm:pt>
    <dgm:pt modelId="{198957CD-D0F6-44EF-8627-4B81B3452377}" type="pres">
      <dgm:prSet presAssocID="{71298C1C-DE8A-4102-AB0F-9C6ECE12629E}" presName="bgRect" presStyleLbl="bgShp" presStyleIdx="1" presStyleCnt="4"/>
      <dgm:spPr/>
    </dgm:pt>
    <dgm:pt modelId="{238BDFEA-8870-4C9C-82C1-0CDD0F34F34A}" type="pres">
      <dgm:prSet presAssocID="{71298C1C-DE8A-4102-AB0F-9C6ECE12629E}"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Aula de clases"/>
        </a:ext>
      </dgm:extLst>
    </dgm:pt>
    <dgm:pt modelId="{EA03E24A-A6CC-4CCA-AC97-7B9B41AC193B}" type="pres">
      <dgm:prSet presAssocID="{71298C1C-DE8A-4102-AB0F-9C6ECE12629E}" presName="spaceRect" presStyleCnt="0"/>
      <dgm:spPr/>
    </dgm:pt>
    <dgm:pt modelId="{44ACE4B1-D617-4F18-837D-F7D944895AE6}" type="pres">
      <dgm:prSet presAssocID="{71298C1C-DE8A-4102-AB0F-9C6ECE12629E}" presName="parTx" presStyleLbl="revTx" presStyleIdx="1" presStyleCnt="4">
        <dgm:presLayoutVars>
          <dgm:chMax val="0"/>
          <dgm:chPref val="0"/>
        </dgm:presLayoutVars>
      </dgm:prSet>
      <dgm:spPr/>
    </dgm:pt>
    <dgm:pt modelId="{F4CF0272-B619-4985-821D-9803BAF92B33}" type="pres">
      <dgm:prSet presAssocID="{5BC1C27F-453D-4DFB-B062-38F777D34FC9}" presName="sibTrans" presStyleCnt="0"/>
      <dgm:spPr/>
    </dgm:pt>
    <dgm:pt modelId="{7CE67288-9845-4C10-905D-184B0B1F6610}" type="pres">
      <dgm:prSet presAssocID="{432AB176-7E88-4E12-B657-3E974FAAEF9D}" presName="compNode" presStyleCnt="0"/>
      <dgm:spPr/>
    </dgm:pt>
    <dgm:pt modelId="{307434AC-2DDE-4DFF-B7B4-E4C94CAB1DF5}" type="pres">
      <dgm:prSet presAssocID="{432AB176-7E88-4E12-B657-3E974FAAEF9D}" presName="bgRect" presStyleLbl="bgShp" presStyleIdx="2" presStyleCnt="4"/>
      <dgm:spPr/>
    </dgm:pt>
    <dgm:pt modelId="{1AC09A59-89E9-4717-B654-BED09512E448}" type="pres">
      <dgm:prSet presAssocID="{432AB176-7E88-4E12-B657-3E974FAAEF9D}"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rum Set"/>
        </a:ext>
      </dgm:extLst>
    </dgm:pt>
    <dgm:pt modelId="{3043D1CB-05F9-48A0-B2DD-549119463080}" type="pres">
      <dgm:prSet presAssocID="{432AB176-7E88-4E12-B657-3E974FAAEF9D}" presName="spaceRect" presStyleCnt="0"/>
      <dgm:spPr/>
    </dgm:pt>
    <dgm:pt modelId="{4833F4B1-B4C3-4E0F-BE95-8305E4453F2F}" type="pres">
      <dgm:prSet presAssocID="{432AB176-7E88-4E12-B657-3E974FAAEF9D}" presName="parTx" presStyleLbl="revTx" presStyleIdx="2" presStyleCnt="4">
        <dgm:presLayoutVars>
          <dgm:chMax val="0"/>
          <dgm:chPref val="0"/>
        </dgm:presLayoutVars>
      </dgm:prSet>
      <dgm:spPr/>
    </dgm:pt>
    <dgm:pt modelId="{DFD815EE-56EF-47B4-8348-F989B73C80F2}" type="pres">
      <dgm:prSet presAssocID="{EA47AEE7-1C83-4649-B587-9DF978A3788F}" presName="sibTrans" presStyleCnt="0"/>
      <dgm:spPr/>
    </dgm:pt>
    <dgm:pt modelId="{45FEC430-F2DA-4EDC-8B64-D252DD3BBE7F}" type="pres">
      <dgm:prSet presAssocID="{1AE6D953-73AD-414D-A4D7-A4D7A3DBAAAE}" presName="compNode" presStyleCnt="0"/>
      <dgm:spPr/>
    </dgm:pt>
    <dgm:pt modelId="{B5C015B7-1BFE-4670-8509-5A3A6BAA1AB9}" type="pres">
      <dgm:prSet presAssocID="{1AE6D953-73AD-414D-A4D7-A4D7A3DBAAAE}" presName="bgRect" presStyleLbl="bgShp" presStyleIdx="3" presStyleCnt="4"/>
      <dgm:spPr/>
    </dgm:pt>
    <dgm:pt modelId="{7539BC15-ABF9-49D6-B361-FEB915DA6474}" type="pres">
      <dgm:prSet presAssocID="{1AE6D953-73AD-414D-A4D7-A4D7A3DBAAAE}"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ocesador"/>
        </a:ext>
      </dgm:extLst>
    </dgm:pt>
    <dgm:pt modelId="{648C5682-0AF3-44BD-B3B5-7CBD0F94165A}" type="pres">
      <dgm:prSet presAssocID="{1AE6D953-73AD-414D-A4D7-A4D7A3DBAAAE}" presName="spaceRect" presStyleCnt="0"/>
      <dgm:spPr/>
    </dgm:pt>
    <dgm:pt modelId="{D3392B30-B3E5-4CBB-A065-07C823D383F2}" type="pres">
      <dgm:prSet presAssocID="{1AE6D953-73AD-414D-A4D7-A4D7A3DBAAAE}" presName="parTx" presStyleLbl="revTx" presStyleIdx="3" presStyleCnt="4">
        <dgm:presLayoutVars>
          <dgm:chMax val="0"/>
          <dgm:chPref val="0"/>
        </dgm:presLayoutVars>
      </dgm:prSet>
      <dgm:spPr/>
    </dgm:pt>
  </dgm:ptLst>
  <dgm:cxnLst>
    <dgm:cxn modelId="{030F1400-64C3-45FC-A5F5-210CF51569E2}" type="presOf" srcId="{786A4FF8-DD2D-457F-8CFC-BC8CFBAC5E99}" destId="{BF96150F-2EA2-4AC8-AF6D-AA7619CC2172}" srcOrd="0" destOrd="0" presId="urn:microsoft.com/office/officeart/2018/2/layout/IconVerticalSolidList"/>
    <dgm:cxn modelId="{4EF46A00-CE64-41D5-A617-D7058BF2DC22}" type="presOf" srcId="{432AB176-7E88-4E12-B657-3E974FAAEF9D}" destId="{4833F4B1-B4C3-4E0F-BE95-8305E4453F2F}" srcOrd="0" destOrd="0" presId="urn:microsoft.com/office/officeart/2018/2/layout/IconVerticalSolidList"/>
    <dgm:cxn modelId="{2DF4F80A-973D-48F7-B82A-E3631146CD22}" srcId="{CEDD4EFB-DD1A-4446-A874-D74C85E8389C}" destId="{786A4FF8-DD2D-457F-8CFC-BC8CFBAC5E99}" srcOrd="0" destOrd="0" parTransId="{05C61176-C9DD-4729-AFDE-30B467502D40}" sibTransId="{F18868BB-2F5F-4E8C-B1A5-B1670D3A6F62}"/>
    <dgm:cxn modelId="{5C34D73E-4D11-4A98-8B8F-775EC08B4E34}" type="presOf" srcId="{CEDD4EFB-DD1A-4446-A874-D74C85E8389C}" destId="{6A335A01-995D-411D-9A50-83981498E93A}" srcOrd="0" destOrd="0" presId="urn:microsoft.com/office/officeart/2018/2/layout/IconVerticalSolidList"/>
    <dgm:cxn modelId="{3E393C58-9FB4-4FB1-A491-4C37CF9F6374}" type="presOf" srcId="{1AE6D953-73AD-414D-A4D7-A4D7A3DBAAAE}" destId="{D3392B30-B3E5-4CBB-A065-07C823D383F2}" srcOrd="0" destOrd="0" presId="urn:microsoft.com/office/officeart/2018/2/layout/IconVerticalSolidList"/>
    <dgm:cxn modelId="{E9749471-8FA9-4BD6-AFEE-816CD42D0C3F}" srcId="{CEDD4EFB-DD1A-4446-A874-D74C85E8389C}" destId="{71298C1C-DE8A-4102-AB0F-9C6ECE12629E}" srcOrd="1" destOrd="0" parTransId="{2D67BDE2-5901-4A54-B3AF-D89D020AF373}" sibTransId="{5BC1C27F-453D-4DFB-B062-38F777D34FC9}"/>
    <dgm:cxn modelId="{4D2EEF75-6775-4AC8-A69D-7FA4294F8C8C}" type="presOf" srcId="{71298C1C-DE8A-4102-AB0F-9C6ECE12629E}" destId="{44ACE4B1-D617-4F18-837D-F7D944895AE6}" srcOrd="0" destOrd="0" presId="urn:microsoft.com/office/officeart/2018/2/layout/IconVerticalSolidList"/>
    <dgm:cxn modelId="{F5D95595-0C64-4344-87E9-A8C3AB102DA2}" srcId="{CEDD4EFB-DD1A-4446-A874-D74C85E8389C}" destId="{432AB176-7E88-4E12-B657-3E974FAAEF9D}" srcOrd="2" destOrd="0" parTransId="{15BC03F6-9F66-48D4-B294-7670B3EB49B0}" sibTransId="{EA47AEE7-1C83-4649-B587-9DF978A3788F}"/>
    <dgm:cxn modelId="{DA966AD8-9B41-47BB-AE5F-F1D31EB65E5B}" srcId="{CEDD4EFB-DD1A-4446-A874-D74C85E8389C}" destId="{1AE6D953-73AD-414D-A4D7-A4D7A3DBAAAE}" srcOrd="3" destOrd="0" parTransId="{D3DD8BF0-5E91-40D1-8F65-67B2D17A1122}" sibTransId="{45DE09B5-3D78-4E16-820A-1E403EEA82B7}"/>
    <dgm:cxn modelId="{1FBEB901-8C11-4CEA-8CC4-92F49E3458F7}" type="presParOf" srcId="{6A335A01-995D-411D-9A50-83981498E93A}" destId="{2B821FE3-7C55-4CEA-8788-A2DA7029B470}" srcOrd="0" destOrd="0" presId="urn:microsoft.com/office/officeart/2018/2/layout/IconVerticalSolidList"/>
    <dgm:cxn modelId="{C0375F24-5FD5-4346-B70C-CB4049A5E590}" type="presParOf" srcId="{2B821FE3-7C55-4CEA-8788-A2DA7029B470}" destId="{4E9360B3-F497-4695-A3A6-FC5515FE61D7}" srcOrd="0" destOrd="0" presId="urn:microsoft.com/office/officeart/2018/2/layout/IconVerticalSolidList"/>
    <dgm:cxn modelId="{47DD07F7-9562-4690-A635-133D26B2C939}" type="presParOf" srcId="{2B821FE3-7C55-4CEA-8788-A2DA7029B470}" destId="{DAF34665-A99B-4BB6-A3DB-A1B324007055}" srcOrd="1" destOrd="0" presId="urn:microsoft.com/office/officeart/2018/2/layout/IconVerticalSolidList"/>
    <dgm:cxn modelId="{893B6119-66A1-40EB-AEBE-DAFA6E541912}" type="presParOf" srcId="{2B821FE3-7C55-4CEA-8788-A2DA7029B470}" destId="{59D7778B-EDF5-4BE6-81ED-59DB7450C6DD}" srcOrd="2" destOrd="0" presId="urn:microsoft.com/office/officeart/2018/2/layout/IconVerticalSolidList"/>
    <dgm:cxn modelId="{299F4EC5-59DB-42A3-B108-3B5111817A6A}" type="presParOf" srcId="{2B821FE3-7C55-4CEA-8788-A2DA7029B470}" destId="{BF96150F-2EA2-4AC8-AF6D-AA7619CC2172}" srcOrd="3" destOrd="0" presId="urn:microsoft.com/office/officeart/2018/2/layout/IconVerticalSolidList"/>
    <dgm:cxn modelId="{A01F567C-F591-43AB-9DD0-8D4E3DC07435}" type="presParOf" srcId="{6A335A01-995D-411D-9A50-83981498E93A}" destId="{04A81010-F4DA-4CE2-85AD-837E6D0710CC}" srcOrd="1" destOrd="0" presId="urn:microsoft.com/office/officeart/2018/2/layout/IconVerticalSolidList"/>
    <dgm:cxn modelId="{4038FE9E-B67E-496B-8D76-6C5D5C39AD85}" type="presParOf" srcId="{6A335A01-995D-411D-9A50-83981498E93A}" destId="{2383B708-5A69-406B-A343-64563A70398D}" srcOrd="2" destOrd="0" presId="urn:microsoft.com/office/officeart/2018/2/layout/IconVerticalSolidList"/>
    <dgm:cxn modelId="{4020FD9B-750D-4ED4-9FF9-C0C49C35D65E}" type="presParOf" srcId="{2383B708-5A69-406B-A343-64563A70398D}" destId="{198957CD-D0F6-44EF-8627-4B81B3452377}" srcOrd="0" destOrd="0" presId="urn:microsoft.com/office/officeart/2018/2/layout/IconVerticalSolidList"/>
    <dgm:cxn modelId="{CE8D9FBC-6A52-438B-8B0D-1D649D98691B}" type="presParOf" srcId="{2383B708-5A69-406B-A343-64563A70398D}" destId="{238BDFEA-8870-4C9C-82C1-0CDD0F34F34A}" srcOrd="1" destOrd="0" presId="urn:microsoft.com/office/officeart/2018/2/layout/IconVerticalSolidList"/>
    <dgm:cxn modelId="{CC5A47BF-0E81-4E8B-BDD9-254B2873A442}" type="presParOf" srcId="{2383B708-5A69-406B-A343-64563A70398D}" destId="{EA03E24A-A6CC-4CCA-AC97-7B9B41AC193B}" srcOrd="2" destOrd="0" presId="urn:microsoft.com/office/officeart/2018/2/layout/IconVerticalSolidList"/>
    <dgm:cxn modelId="{53EA50F1-2D91-4111-988A-22D711822688}" type="presParOf" srcId="{2383B708-5A69-406B-A343-64563A70398D}" destId="{44ACE4B1-D617-4F18-837D-F7D944895AE6}" srcOrd="3" destOrd="0" presId="urn:microsoft.com/office/officeart/2018/2/layout/IconVerticalSolidList"/>
    <dgm:cxn modelId="{661F5532-66C5-4E7D-B398-1F56CD98205D}" type="presParOf" srcId="{6A335A01-995D-411D-9A50-83981498E93A}" destId="{F4CF0272-B619-4985-821D-9803BAF92B33}" srcOrd="3" destOrd="0" presId="urn:microsoft.com/office/officeart/2018/2/layout/IconVerticalSolidList"/>
    <dgm:cxn modelId="{B87504DB-C38B-49CB-A44C-A2E40C872D53}" type="presParOf" srcId="{6A335A01-995D-411D-9A50-83981498E93A}" destId="{7CE67288-9845-4C10-905D-184B0B1F6610}" srcOrd="4" destOrd="0" presId="urn:microsoft.com/office/officeart/2018/2/layout/IconVerticalSolidList"/>
    <dgm:cxn modelId="{7ED60C90-BE41-4A8C-9C12-8A3A12DFF223}" type="presParOf" srcId="{7CE67288-9845-4C10-905D-184B0B1F6610}" destId="{307434AC-2DDE-4DFF-B7B4-E4C94CAB1DF5}" srcOrd="0" destOrd="0" presId="urn:microsoft.com/office/officeart/2018/2/layout/IconVerticalSolidList"/>
    <dgm:cxn modelId="{85F18E0E-781C-490D-BCC5-3EB28B95F6B2}" type="presParOf" srcId="{7CE67288-9845-4C10-905D-184B0B1F6610}" destId="{1AC09A59-89E9-4717-B654-BED09512E448}" srcOrd="1" destOrd="0" presId="urn:microsoft.com/office/officeart/2018/2/layout/IconVerticalSolidList"/>
    <dgm:cxn modelId="{4F06CD66-72B3-4C8D-AEFF-2693F7F2433E}" type="presParOf" srcId="{7CE67288-9845-4C10-905D-184B0B1F6610}" destId="{3043D1CB-05F9-48A0-B2DD-549119463080}" srcOrd="2" destOrd="0" presId="urn:microsoft.com/office/officeart/2018/2/layout/IconVerticalSolidList"/>
    <dgm:cxn modelId="{B203C502-97D2-41FE-824B-7953F0A39335}" type="presParOf" srcId="{7CE67288-9845-4C10-905D-184B0B1F6610}" destId="{4833F4B1-B4C3-4E0F-BE95-8305E4453F2F}" srcOrd="3" destOrd="0" presId="urn:microsoft.com/office/officeart/2018/2/layout/IconVerticalSolidList"/>
    <dgm:cxn modelId="{C806ED2D-1DA3-4343-B739-6266CA309999}" type="presParOf" srcId="{6A335A01-995D-411D-9A50-83981498E93A}" destId="{DFD815EE-56EF-47B4-8348-F989B73C80F2}" srcOrd="5" destOrd="0" presId="urn:microsoft.com/office/officeart/2018/2/layout/IconVerticalSolidList"/>
    <dgm:cxn modelId="{A2B03CDA-D109-4684-BE6E-9747B0263ED2}" type="presParOf" srcId="{6A335A01-995D-411D-9A50-83981498E93A}" destId="{45FEC430-F2DA-4EDC-8B64-D252DD3BBE7F}" srcOrd="6" destOrd="0" presId="urn:microsoft.com/office/officeart/2018/2/layout/IconVerticalSolidList"/>
    <dgm:cxn modelId="{5E67158B-9472-476D-88F8-A547E28B0847}" type="presParOf" srcId="{45FEC430-F2DA-4EDC-8B64-D252DD3BBE7F}" destId="{B5C015B7-1BFE-4670-8509-5A3A6BAA1AB9}" srcOrd="0" destOrd="0" presId="urn:microsoft.com/office/officeart/2018/2/layout/IconVerticalSolidList"/>
    <dgm:cxn modelId="{5BD5870B-3725-46B8-993B-83C4ABE5E6D3}" type="presParOf" srcId="{45FEC430-F2DA-4EDC-8B64-D252DD3BBE7F}" destId="{7539BC15-ABF9-49D6-B361-FEB915DA6474}" srcOrd="1" destOrd="0" presId="urn:microsoft.com/office/officeart/2018/2/layout/IconVerticalSolidList"/>
    <dgm:cxn modelId="{39B9FF32-DA58-4E25-856A-1BCCD56991E1}" type="presParOf" srcId="{45FEC430-F2DA-4EDC-8B64-D252DD3BBE7F}" destId="{648C5682-0AF3-44BD-B3B5-7CBD0F94165A}" srcOrd="2" destOrd="0" presId="urn:microsoft.com/office/officeart/2018/2/layout/IconVerticalSolidList"/>
    <dgm:cxn modelId="{E93620E3-5053-4C82-94C1-8EEC081D6C46}" type="presParOf" srcId="{45FEC430-F2DA-4EDC-8B64-D252DD3BBE7F}" destId="{D3392B30-B3E5-4CBB-A065-07C823D383F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0ED3A2A-978E-4AF4-9263-CD8A273E371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02C14660-5FFF-45FB-B373-F8616B72DB1D}">
      <dgm:prSet custT="1"/>
      <dgm:spPr/>
      <dgm:t>
        <a:bodyPr/>
        <a:lstStyle/>
        <a:p>
          <a:r>
            <a:rPr lang="es-ES" sz="2400"/>
            <a:t>La web 2.0 y sus posibilidades y aplicaciones en el ámbito educativo nos invitan a pensar en la educación de una forma diferente</a:t>
          </a:r>
          <a:endParaRPr lang="en-US" sz="2400"/>
        </a:p>
      </dgm:t>
    </dgm:pt>
    <dgm:pt modelId="{7AC075D6-61FC-44A1-8099-104295437645}" type="parTrans" cxnId="{F01BDE37-D9F9-431A-8D6C-EEB1F150958A}">
      <dgm:prSet/>
      <dgm:spPr/>
      <dgm:t>
        <a:bodyPr/>
        <a:lstStyle/>
        <a:p>
          <a:endParaRPr lang="en-US" sz="2000"/>
        </a:p>
      </dgm:t>
    </dgm:pt>
    <dgm:pt modelId="{AD894262-721E-4F27-B670-1E7AADCC3EB9}" type="sibTrans" cxnId="{F01BDE37-D9F9-431A-8D6C-EEB1F150958A}">
      <dgm:prSet/>
      <dgm:spPr/>
      <dgm:t>
        <a:bodyPr/>
        <a:lstStyle/>
        <a:p>
          <a:endParaRPr lang="en-US" sz="2000"/>
        </a:p>
      </dgm:t>
    </dgm:pt>
    <dgm:pt modelId="{989C4CF6-E235-43BD-8987-DF665CAAF126}">
      <dgm:prSet custT="1"/>
      <dgm:spPr/>
      <dgm:t>
        <a:bodyPr/>
        <a:lstStyle/>
        <a:p>
          <a:r>
            <a:rPr lang="es-ES" sz="2400" dirty="0"/>
            <a:t>Las formas de comunicación y cómo accedemos a la información han cambiado y por tanto surgen nuevas formas para comprender el conocimiento de la mano de canales de comunicación entre personas y espacios en los que vivimos</a:t>
          </a:r>
          <a:endParaRPr lang="en-US" sz="2400" dirty="0"/>
        </a:p>
      </dgm:t>
    </dgm:pt>
    <dgm:pt modelId="{CF411B8F-B5B7-468C-97D3-CE7DE7C15DE0}" type="parTrans" cxnId="{7FAC73C2-3C87-4B90-BB4D-A04430210323}">
      <dgm:prSet/>
      <dgm:spPr/>
      <dgm:t>
        <a:bodyPr/>
        <a:lstStyle/>
        <a:p>
          <a:endParaRPr lang="en-US" sz="2000"/>
        </a:p>
      </dgm:t>
    </dgm:pt>
    <dgm:pt modelId="{5C747429-7B0D-4A5F-AF2A-962E98B20056}" type="sibTrans" cxnId="{7FAC73C2-3C87-4B90-BB4D-A04430210323}">
      <dgm:prSet/>
      <dgm:spPr/>
      <dgm:t>
        <a:bodyPr/>
        <a:lstStyle/>
        <a:p>
          <a:endParaRPr lang="en-US" sz="2000"/>
        </a:p>
      </dgm:t>
    </dgm:pt>
    <dgm:pt modelId="{B380CE37-4969-416C-9AC3-4F43DC77B70B}">
      <dgm:prSet custT="1"/>
      <dgm:spPr/>
      <dgm:t>
        <a:bodyPr/>
        <a:lstStyle/>
        <a:p>
          <a:r>
            <a:rPr lang="es-ES" sz="2400" dirty="0"/>
            <a:t>Formar parte de una red de personas que construyen, colaboran y comparten a través de diferentes herramientas y en espacios.</a:t>
          </a:r>
          <a:endParaRPr lang="en-US" sz="2400" dirty="0"/>
        </a:p>
      </dgm:t>
    </dgm:pt>
    <dgm:pt modelId="{599947A4-8549-4785-9DC6-0C77161AA9AD}" type="parTrans" cxnId="{08D38151-2E15-45F9-8E77-B87BDF9E44B6}">
      <dgm:prSet/>
      <dgm:spPr/>
      <dgm:t>
        <a:bodyPr/>
        <a:lstStyle/>
        <a:p>
          <a:endParaRPr lang="en-US" sz="2000"/>
        </a:p>
      </dgm:t>
    </dgm:pt>
    <dgm:pt modelId="{33DD54F0-AA1B-4DBF-9020-B026656C8757}" type="sibTrans" cxnId="{08D38151-2E15-45F9-8E77-B87BDF9E44B6}">
      <dgm:prSet/>
      <dgm:spPr/>
      <dgm:t>
        <a:bodyPr/>
        <a:lstStyle/>
        <a:p>
          <a:endParaRPr lang="en-US" sz="2000"/>
        </a:p>
      </dgm:t>
    </dgm:pt>
    <dgm:pt modelId="{3A47AAFF-8E5A-46ED-A328-648B7AD95DF2}" type="pres">
      <dgm:prSet presAssocID="{30ED3A2A-978E-4AF4-9263-CD8A273E3711}" presName="root" presStyleCnt="0">
        <dgm:presLayoutVars>
          <dgm:dir/>
          <dgm:resizeHandles val="exact"/>
        </dgm:presLayoutVars>
      </dgm:prSet>
      <dgm:spPr/>
    </dgm:pt>
    <dgm:pt modelId="{335E4772-CF06-43E8-AF4D-1F1D73EA3458}" type="pres">
      <dgm:prSet presAssocID="{02C14660-5FFF-45FB-B373-F8616B72DB1D}" presName="compNode" presStyleCnt="0"/>
      <dgm:spPr/>
    </dgm:pt>
    <dgm:pt modelId="{3BA2007F-92B2-4C8D-920E-D6B97DCD7365}" type="pres">
      <dgm:prSet presAssocID="{02C14660-5FFF-45FB-B373-F8616B72DB1D}" presName="bgRect" presStyleLbl="bgShp" presStyleIdx="0" presStyleCnt="3"/>
      <dgm:spPr/>
    </dgm:pt>
    <dgm:pt modelId="{E5D4574D-FBC1-44CF-8209-F02C59E88AE3}" type="pres">
      <dgm:prSet presAssocID="{02C14660-5FFF-45FB-B373-F8616B72DB1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ortátil"/>
        </a:ext>
      </dgm:extLst>
    </dgm:pt>
    <dgm:pt modelId="{A384D97F-AEC3-433D-822B-805FA4320627}" type="pres">
      <dgm:prSet presAssocID="{02C14660-5FFF-45FB-B373-F8616B72DB1D}" presName="spaceRect" presStyleCnt="0"/>
      <dgm:spPr/>
    </dgm:pt>
    <dgm:pt modelId="{6EF364B4-8283-44DE-AA5F-E5DC3FA26D5A}" type="pres">
      <dgm:prSet presAssocID="{02C14660-5FFF-45FB-B373-F8616B72DB1D}" presName="parTx" presStyleLbl="revTx" presStyleIdx="0" presStyleCnt="3">
        <dgm:presLayoutVars>
          <dgm:chMax val="0"/>
          <dgm:chPref val="0"/>
        </dgm:presLayoutVars>
      </dgm:prSet>
      <dgm:spPr/>
    </dgm:pt>
    <dgm:pt modelId="{6EBB44AB-1056-487E-8A55-C5DD8EB161EF}" type="pres">
      <dgm:prSet presAssocID="{AD894262-721E-4F27-B670-1E7AADCC3EB9}" presName="sibTrans" presStyleCnt="0"/>
      <dgm:spPr/>
    </dgm:pt>
    <dgm:pt modelId="{7790DE57-B51B-4FD8-B090-CA1D58D25DFB}" type="pres">
      <dgm:prSet presAssocID="{989C4CF6-E235-43BD-8987-DF665CAAF126}" presName="compNode" presStyleCnt="0"/>
      <dgm:spPr/>
    </dgm:pt>
    <dgm:pt modelId="{A31C153F-914F-4F2E-BC29-D684115FFE43}" type="pres">
      <dgm:prSet presAssocID="{989C4CF6-E235-43BD-8987-DF665CAAF126}" presName="bgRect" presStyleLbl="bgShp" presStyleIdx="1" presStyleCnt="3"/>
      <dgm:spPr/>
    </dgm:pt>
    <dgm:pt modelId="{2057499B-FAF0-44C7-93CA-A10D23614073}" type="pres">
      <dgm:prSet presAssocID="{989C4CF6-E235-43BD-8987-DF665CAAF12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eo"/>
        </a:ext>
      </dgm:extLst>
    </dgm:pt>
    <dgm:pt modelId="{062DA06B-B4B0-4851-834C-685A3CC6D596}" type="pres">
      <dgm:prSet presAssocID="{989C4CF6-E235-43BD-8987-DF665CAAF126}" presName="spaceRect" presStyleCnt="0"/>
      <dgm:spPr/>
    </dgm:pt>
    <dgm:pt modelId="{BAEC46E5-B5FE-4C97-B95C-C980D32FD8E3}" type="pres">
      <dgm:prSet presAssocID="{989C4CF6-E235-43BD-8987-DF665CAAF126}" presName="parTx" presStyleLbl="revTx" presStyleIdx="1" presStyleCnt="3">
        <dgm:presLayoutVars>
          <dgm:chMax val="0"/>
          <dgm:chPref val="0"/>
        </dgm:presLayoutVars>
      </dgm:prSet>
      <dgm:spPr/>
    </dgm:pt>
    <dgm:pt modelId="{730BF57E-07DF-440D-A106-A3DE923BB175}" type="pres">
      <dgm:prSet presAssocID="{5C747429-7B0D-4A5F-AF2A-962E98B20056}" presName="sibTrans" presStyleCnt="0"/>
      <dgm:spPr/>
    </dgm:pt>
    <dgm:pt modelId="{283E24A8-3E0F-4BDF-B544-B0019DEC1C72}" type="pres">
      <dgm:prSet presAssocID="{B380CE37-4969-416C-9AC3-4F43DC77B70B}" presName="compNode" presStyleCnt="0"/>
      <dgm:spPr/>
    </dgm:pt>
    <dgm:pt modelId="{004A6B72-5DD7-4A11-B4CD-CB70CE0F6E4A}" type="pres">
      <dgm:prSet presAssocID="{B380CE37-4969-416C-9AC3-4F43DC77B70B}" presName="bgRect" presStyleLbl="bgShp" presStyleIdx="2" presStyleCnt="3"/>
      <dgm:spPr/>
    </dgm:pt>
    <dgm:pt modelId="{7BDBB02C-FDB3-415A-9623-83F8FD9F2173}" type="pres">
      <dgm:prSet presAssocID="{B380CE37-4969-416C-9AC3-4F43DC77B70B}"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ranching Diagram"/>
        </a:ext>
      </dgm:extLst>
    </dgm:pt>
    <dgm:pt modelId="{F742A4E5-04AB-46F5-B183-6296B9AFD008}" type="pres">
      <dgm:prSet presAssocID="{B380CE37-4969-416C-9AC3-4F43DC77B70B}" presName="spaceRect" presStyleCnt="0"/>
      <dgm:spPr/>
    </dgm:pt>
    <dgm:pt modelId="{91419080-A9BD-4F3B-AC02-D9853925406E}" type="pres">
      <dgm:prSet presAssocID="{B380CE37-4969-416C-9AC3-4F43DC77B70B}" presName="parTx" presStyleLbl="revTx" presStyleIdx="2" presStyleCnt="3">
        <dgm:presLayoutVars>
          <dgm:chMax val="0"/>
          <dgm:chPref val="0"/>
        </dgm:presLayoutVars>
      </dgm:prSet>
      <dgm:spPr/>
    </dgm:pt>
  </dgm:ptLst>
  <dgm:cxnLst>
    <dgm:cxn modelId="{F01BDE37-D9F9-431A-8D6C-EEB1F150958A}" srcId="{30ED3A2A-978E-4AF4-9263-CD8A273E3711}" destId="{02C14660-5FFF-45FB-B373-F8616B72DB1D}" srcOrd="0" destOrd="0" parTransId="{7AC075D6-61FC-44A1-8099-104295437645}" sibTransId="{AD894262-721E-4F27-B670-1E7AADCC3EB9}"/>
    <dgm:cxn modelId="{08D38151-2E15-45F9-8E77-B87BDF9E44B6}" srcId="{30ED3A2A-978E-4AF4-9263-CD8A273E3711}" destId="{B380CE37-4969-416C-9AC3-4F43DC77B70B}" srcOrd="2" destOrd="0" parTransId="{599947A4-8549-4785-9DC6-0C77161AA9AD}" sibTransId="{33DD54F0-AA1B-4DBF-9020-B026656C8757}"/>
    <dgm:cxn modelId="{2676848B-E563-46EF-8AC0-90EBFCFEB84D}" type="presOf" srcId="{02C14660-5FFF-45FB-B373-F8616B72DB1D}" destId="{6EF364B4-8283-44DE-AA5F-E5DC3FA26D5A}" srcOrd="0" destOrd="0" presId="urn:microsoft.com/office/officeart/2018/2/layout/IconVerticalSolidList"/>
    <dgm:cxn modelId="{957C9EBF-2F32-4B1D-88B2-A30E7DB52B9A}" type="presOf" srcId="{989C4CF6-E235-43BD-8987-DF665CAAF126}" destId="{BAEC46E5-B5FE-4C97-B95C-C980D32FD8E3}" srcOrd="0" destOrd="0" presId="urn:microsoft.com/office/officeart/2018/2/layout/IconVerticalSolidList"/>
    <dgm:cxn modelId="{7FAC73C2-3C87-4B90-BB4D-A04430210323}" srcId="{30ED3A2A-978E-4AF4-9263-CD8A273E3711}" destId="{989C4CF6-E235-43BD-8987-DF665CAAF126}" srcOrd="1" destOrd="0" parTransId="{CF411B8F-B5B7-468C-97D3-CE7DE7C15DE0}" sibTransId="{5C747429-7B0D-4A5F-AF2A-962E98B20056}"/>
    <dgm:cxn modelId="{E445B9CA-DE8C-4941-A2D0-529ADD24BCF5}" type="presOf" srcId="{B380CE37-4969-416C-9AC3-4F43DC77B70B}" destId="{91419080-A9BD-4F3B-AC02-D9853925406E}" srcOrd="0" destOrd="0" presId="urn:microsoft.com/office/officeart/2018/2/layout/IconVerticalSolidList"/>
    <dgm:cxn modelId="{BFD5E6EE-0F61-4EB7-AB2F-E47A4FDF08FA}" type="presOf" srcId="{30ED3A2A-978E-4AF4-9263-CD8A273E3711}" destId="{3A47AAFF-8E5A-46ED-A328-648B7AD95DF2}" srcOrd="0" destOrd="0" presId="urn:microsoft.com/office/officeart/2018/2/layout/IconVerticalSolidList"/>
    <dgm:cxn modelId="{B201EEB2-621F-4E7C-A2B7-D9F0ECFB08ED}" type="presParOf" srcId="{3A47AAFF-8E5A-46ED-A328-648B7AD95DF2}" destId="{335E4772-CF06-43E8-AF4D-1F1D73EA3458}" srcOrd="0" destOrd="0" presId="urn:microsoft.com/office/officeart/2018/2/layout/IconVerticalSolidList"/>
    <dgm:cxn modelId="{275824A3-6888-40D7-A0E9-DAE095151FE9}" type="presParOf" srcId="{335E4772-CF06-43E8-AF4D-1F1D73EA3458}" destId="{3BA2007F-92B2-4C8D-920E-D6B97DCD7365}" srcOrd="0" destOrd="0" presId="urn:microsoft.com/office/officeart/2018/2/layout/IconVerticalSolidList"/>
    <dgm:cxn modelId="{ADF8E095-7D0A-48F3-A244-CEE4206BD919}" type="presParOf" srcId="{335E4772-CF06-43E8-AF4D-1F1D73EA3458}" destId="{E5D4574D-FBC1-44CF-8209-F02C59E88AE3}" srcOrd="1" destOrd="0" presId="urn:microsoft.com/office/officeart/2018/2/layout/IconVerticalSolidList"/>
    <dgm:cxn modelId="{AC2397B1-6526-403B-B39B-4B7579B5E5E9}" type="presParOf" srcId="{335E4772-CF06-43E8-AF4D-1F1D73EA3458}" destId="{A384D97F-AEC3-433D-822B-805FA4320627}" srcOrd="2" destOrd="0" presId="urn:microsoft.com/office/officeart/2018/2/layout/IconVerticalSolidList"/>
    <dgm:cxn modelId="{B47C21E2-8A4C-4C92-8AF0-F080188C2E25}" type="presParOf" srcId="{335E4772-CF06-43E8-AF4D-1F1D73EA3458}" destId="{6EF364B4-8283-44DE-AA5F-E5DC3FA26D5A}" srcOrd="3" destOrd="0" presId="urn:microsoft.com/office/officeart/2018/2/layout/IconVerticalSolidList"/>
    <dgm:cxn modelId="{63091565-4FC4-4631-B055-255037EBA55C}" type="presParOf" srcId="{3A47AAFF-8E5A-46ED-A328-648B7AD95DF2}" destId="{6EBB44AB-1056-487E-8A55-C5DD8EB161EF}" srcOrd="1" destOrd="0" presId="urn:microsoft.com/office/officeart/2018/2/layout/IconVerticalSolidList"/>
    <dgm:cxn modelId="{5287761A-68F4-4B56-A0AB-976504322427}" type="presParOf" srcId="{3A47AAFF-8E5A-46ED-A328-648B7AD95DF2}" destId="{7790DE57-B51B-4FD8-B090-CA1D58D25DFB}" srcOrd="2" destOrd="0" presId="urn:microsoft.com/office/officeart/2018/2/layout/IconVerticalSolidList"/>
    <dgm:cxn modelId="{C80EAB2A-A08F-4A98-B1E5-4C5BA833EB27}" type="presParOf" srcId="{7790DE57-B51B-4FD8-B090-CA1D58D25DFB}" destId="{A31C153F-914F-4F2E-BC29-D684115FFE43}" srcOrd="0" destOrd="0" presId="urn:microsoft.com/office/officeart/2018/2/layout/IconVerticalSolidList"/>
    <dgm:cxn modelId="{6619653F-71FE-47E4-A81C-832C6A643383}" type="presParOf" srcId="{7790DE57-B51B-4FD8-B090-CA1D58D25DFB}" destId="{2057499B-FAF0-44C7-93CA-A10D23614073}" srcOrd="1" destOrd="0" presId="urn:microsoft.com/office/officeart/2018/2/layout/IconVerticalSolidList"/>
    <dgm:cxn modelId="{EA497F7C-4CB8-4152-9786-38B9D7AD568F}" type="presParOf" srcId="{7790DE57-B51B-4FD8-B090-CA1D58D25DFB}" destId="{062DA06B-B4B0-4851-834C-685A3CC6D596}" srcOrd="2" destOrd="0" presId="urn:microsoft.com/office/officeart/2018/2/layout/IconVerticalSolidList"/>
    <dgm:cxn modelId="{37BD7F2F-9992-40BE-827B-DC5E416852C5}" type="presParOf" srcId="{7790DE57-B51B-4FD8-B090-CA1D58D25DFB}" destId="{BAEC46E5-B5FE-4C97-B95C-C980D32FD8E3}" srcOrd="3" destOrd="0" presId="urn:microsoft.com/office/officeart/2018/2/layout/IconVerticalSolidList"/>
    <dgm:cxn modelId="{64D8FA53-5817-4B17-8BBE-E07F38219955}" type="presParOf" srcId="{3A47AAFF-8E5A-46ED-A328-648B7AD95DF2}" destId="{730BF57E-07DF-440D-A106-A3DE923BB175}" srcOrd="3" destOrd="0" presId="urn:microsoft.com/office/officeart/2018/2/layout/IconVerticalSolidList"/>
    <dgm:cxn modelId="{2F80058A-B062-4A46-8369-54FDB255A482}" type="presParOf" srcId="{3A47AAFF-8E5A-46ED-A328-648B7AD95DF2}" destId="{283E24A8-3E0F-4BDF-B544-B0019DEC1C72}" srcOrd="4" destOrd="0" presId="urn:microsoft.com/office/officeart/2018/2/layout/IconVerticalSolidList"/>
    <dgm:cxn modelId="{056AB8AC-1792-4241-A7D2-D5B0F4496578}" type="presParOf" srcId="{283E24A8-3E0F-4BDF-B544-B0019DEC1C72}" destId="{004A6B72-5DD7-4A11-B4CD-CB70CE0F6E4A}" srcOrd="0" destOrd="0" presId="urn:microsoft.com/office/officeart/2018/2/layout/IconVerticalSolidList"/>
    <dgm:cxn modelId="{C5822139-EFF2-4835-A953-4AE9390FF4C6}" type="presParOf" srcId="{283E24A8-3E0F-4BDF-B544-B0019DEC1C72}" destId="{7BDBB02C-FDB3-415A-9623-83F8FD9F2173}" srcOrd="1" destOrd="0" presId="urn:microsoft.com/office/officeart/2018/2/layout/IconVerticalSolidList"/>
    <dgm:cxn modelId="{7FAA93A6-EA57-41B7-8D72-FE47F4A4372D}" type="presParOf" srcId="{283E24A8-3E0F-4BDF-B544-B0019DEC1C72}" destId="{F742A4E5-04AB-46F5-B183-6296B9AFD008}" srcOrd="2" destOrd="0" presId="urn:microsoft.com/office/officeart/2018/2/layout/IconVerticalSolidList"/>
    <dgm:cxn modelId="{86389349-F265-420C-9D89-0F393FBE9166}" type="presParOf" srcId="{283E24A8-3E0F-4BDF-B544-B0019DEC1C72}" destId="{91419080-A9BD-4F3B-AC02-D9853925406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A6D5FAA-5997-4E91-89DD-938D362E71D8}"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n-US"/>
        </a:p>
      </dgm:t>
    </dgm:pt>
    <dgm:pt modelId="{6CB5707F-4013-488F-9A93-269DE85B130C}">
      <dgm:prSet/>
      <dgm:spPr/>
      <dgm:t>
        <a:bodyPr/>
        <a:lstStyle/>
        <a:p>
          <a:r>
            <a:rPr lang="es-ES" b="0" i="0" dirty="0"/>
            <a:t>Blogger</a:t>
          </a:r>
          <a:endParaRPr lang="en-US" dirty="0"/>
        </a:p>
      </dgm:t>
    </dgm:pt>
    <dgm:pt modelId="{E67D7C59-1316-4A84-BF74-6B8278ECB1EE}" type="parTrans" cxnId="{52D9F111-5249-4B7C-BE48-0DAA0E6693B2}">
      <dgm:prSet/>
      <dgm:spPr/>
      <dgm:t>
        <a:bodyPr/>
        <a:lstStyle/>
        <a:p>
          <a:endParaRPr lang="en-US"/>
        </a:p>
      </dgm:t>
    </dgm:pt>
    <dgm:pt modelId="{67044838-8508-44C5-B57E-46997228E3F9}" type="sibTrans" cxnId="{52D9F111-5249-4B7C-BE48-0DAA0E6693B2}">
      <dgm:prSet/>
      <dgm:spPr/>
      <dgm:t>
        <a:bodyPr/>
        <a:lstStyle/>
        <a:p>
          <a:endParaRPr lang="en-US"/>
        </a:p>
      </dgm:t>
    </dgm:pt>
    <dgm:pt modelId="{1F830170-EB7E-4FBD-A73B-A620F51899C8}">
      <dgm:prSet/>
      <dgm:spPr/>
      <dgm:t>
        <a:bodyPr/>
        <a:lstStyle/>
        <a:p>
          <a:r>
            <a:rPr lang="es-ES" b="0" i="0" dirty="0"/>
            <a:t>Google Drive</a:t>
          </a:r>
          <a:endParaRPr lang="en-US" dirty="0"/>
        </a:p>
      </dgm:t>
    </dgm:pt>
    <dgm:pt modelId="{A48E2BF6-B723-4585-B55D-9A27ED529E42}" type="parTrans" cxnId="{BEBD023A-15E2-41FB-A7B1-8A1BCB62CC35}">
      <dgm:prSet/>
      <dgm:spPr/>
      <dgm:t>
        <a:bodyPr/>
        <a:lstStyle/>
        <a:p>
          <a:endParaRPr lang="en-US"/>
        </a:p>
      </dgm:t>
    </dgm:pt>
    <dgm:pt modelId="{7ACAFAAF-B8BA-4FF8-B199-05068AD6F2EC}" type="sibTrans" cxnId="{BEBD023A-15E2-41FB-A7B1-8A1BCB62CC35}">
      <dgm:prSet/>
      <dgm:spPr/>
      <dgm:t>
        <a:bodyPr/>
        <a:lstStyle/>
        <a:p>
          <a:endParaRPr lang="en-US"/>
        </a:p>
      </dgm:t>
    </dgm:pt>
    <dgm:pt modelId="{3FD038F2-AC48-4247-BF65-7B734A603003}">
      <dgm:prSet/>
      <dgm:spPr/>
      <dgm:t>
        <a:bodyPr/>
        <a:lstStyle/>
        <a:p>
          <a:r>
            <a:rPr lang="es-ES" b="0" i="0" dirty="0" err="1"/>
            <a:t>MindMeister</a:t>
          </a:r>
          <a:endParaRPr lang="en-US" dirty="0"/>
        </a:p>
      </dgm:t>
    </dgm:pt>
    <dgm:pt modelId="{0A0688B8-497E-4A45-ADFF-33ED594C2540}" type="parTrans" cxnId="{911E0AF0-83FF-4793-BE56-A65CDF67B22D}">
      <dgm:prSet/>
      <dgm:spPr/>
      <dgm:t>
        <a:bodyPr/>
        <a:lstStyle/>
        <a:p>
          <a:endParaRPr lang="en-US"/>
        </a:p>
      </dgm:t>
    </dgm:pt>
    <dgm:pt modelId="{95A973A2-3D45-498E-9A1D-34F18AF78606}" type="sibTrans" cxnId="{911E0AF0-83FF-4793-BE56-A65CDF67B22D}">
      <dgm:prSet/>
      <dgm:spPr/>
      <dgm:t>
        <a:bodyPr/>
        <a:lstStyle/>
        <a:p>
          <a:endParaRPr lang="en-US"/>
        </a:p>
      </dgm:t>
    </dgm:pt>
    <dgm:pt modelId="{AB8B4345-01B5-42C4-9435-4FFD45821454}">
      <dgm:prSet/>
      <dgm:spPr/>
      <dgm:t>
        <a:bodyPr/>
        <a:lstStyle/>
        <a:p>
          <a:r>
            <a:rPr lang="es-ES" b="0" i="0" dirty="0"/>
            <a:t>Twitter </a:t>
          </a:r>
          <a:endParaRPr lang="en-US" dirty="0"/>
        </a:p>
      </dgm:t>
    </dgm:pt>
    <dgm:pt modelId="{8B72B36A-1716-45A2-9AFB-9D9E6AD1047A}" type="parTrans" cxnId="{BB8E152C-728B-485F-9C61-ABCE3ECC7C4E}">
      <dgm:prSet/>
      <dgm:spPr/>
      <dgm:t>
        <a:bodyPr/>
        <a:lstStyle/>
        <a:p>
          <a:endParaRPr lang="en-US"/>
        </a:p>
      </dgm:t>
    </dgm:pt>
    <dgm:pt modelId="{F86AEBB5-C14F-4108-AA23-738D9630E8C1}" type="sibTrans" cxnId="{BB8E152C-728B-485F-9C61-ABCE3ECC7C4E}">
      <dgm:prSet/>
      <dgm:spPr/>
      <dgm:t>
        <a:bodyPr/>
        <a:lstStyle/>
        <a:p>
          <a:endParaRPr lang="en-US"/>
        </a:p>
      </dgm:t>
    </dgm:pt>
    <dgm:pt modelId="{16A67EED-10ED-4210-8CC3-03EB1B4A4DF7}">
      <dgm:prSet/>
      <dgm:spPr/>
      <dgm:t>
        <a:bodyPr/>
        <a:lstStyle/>
        <a:p>
          <a:r>
            <a:rPr lang="es-ES" b="0" i="0" dirty="0" err="1"/>
            <a:t>Youtube</a:t>
          </a:r>
          <a:endParaRPr lang="en-US" dirty="0"/>
        </a:p>
      </dgm:t>
    </dgm:pt>
    <dgm:pt modelId="{F4F7EB44-FD1E-4005-BADD-B72195956A0D}" type="parTrans" cxnId="{9207BF97-DE40-465C-A099-4382C39ABDEA}">
      <dgm:prSet/>
      <dgm:spPr/>
      <dgm:t>
        <a:bodyPr/>
        <a:lstStyle/>
        <a:p>
          <a:endParaRPr lang="en-US"/>
        </a:p>
      </dgm:t>
    </dgm:pt>
    <dgm:pt modelId="{4869B55E-4E57-4C06-8F56-46B56F61A90F}" type="sibTrans" cxnId="{9207BF97-DE40-465C-A099-4382C39ABDEA}">
      <dgm:prSet/>
      <dgm:spPr/>
      <dgm:t>
        <a:bodyPr/>
        <a:lstStyle/>
        <a:p>
          <a:endParaRPr lang="en-US"/>
        </a:p>
      </dgm:t>
    </dgm:pt>
    <dgm:pt modelId="{9A9A0AFB-2076-4977-B8C7-0465097559A4}">
      <dgm:prSet/>
      <dgm:spPr/>
      <dgm:t>
        <a:bodyPr/>
        <a:lstStyle/>
        <a:p>
          <a:r>
            <a:rPr lang="es-ES" b="0" i="0" dirty="0"/>
            <a:t>Instagram</a:t>
          </a:r>
          <a:endParaRPr lang="en-US" dirty="0"/>
        </a:p>
      </dgm:t>
    </dgm:pt>
    <dgm:pt modelId="{E99E170F-47FF-4186-9F08-05C51AA38884}" type="parTrans" cxnId="{7EEC8647-88EA-4605-BC64-2170FACF82BB}">
      <dgm:prSet/>
      <dgm:spPr/>
      <dgm:t>
        <a:bodyPr/>
        <a:lstStyle/>
        <a:p>
          <a:endParaRPr lang="en-US"/>
        </a:p>
      </dgm:t>
    </dgm:pt>
    <dgm:pt modelId="{29C53976-69D3-4951-BE94-3B09BB1FE686}" type="sibTrans" cxnId="{7EEC8647-88EA-4605-BC64-2170FACF82BB}">
      <dgm:prSet/>
      <dgm:spPr/>
      <dgm:t>
        <a:bodyPr/>
        <a:lstStyle/>
        <a:p>
          <a:endParaRPr lang="en-US"/>
        </a:p>
      </dgm:t>
    </dgm:pt>
    <dgm:pt modelId="{ECE9CD89-0802-3141-AD1A-8277178AE2F4}" type="pres">
      <dgm:prSet presAssocID="{6A6D5FAA-5997-4E91-89DD-938D362E71D8}" presName="vert0" presStyleCnt="0">
        <dgm:presLayoutVars>
          <dgm:dir/>
          <dgm:animOne val="branch"/>
          <dgm:animLvl val="lvl"/>
        </dgm:presLayoutVars>
      </dgm:prSet>
      <dgm:spPr/>
    </dgm:pt>
    <dgm:pt modelId="{7B386DE1-EA77-5349-9A01-B1AE970A3E0A}" type="pres">
      <dgm:prSet presAssocID="{6CB5707F-4013-488F-9A93-269DE85B130C}" presName="thickLine" presStyleLbl="alignNode1" presStyleIdx="0" presStyleCnt="6"/>
      <dgm:spPr/>
    </dgm:pt>
    <dgm:pt modelId="{569DFE5B-8BFB-4C47-973F-8CB8B07F1939}" type="pres">
      <dgm:prSet presAssocID="{6CB5707F-4013-488F-9A93-269DE85B130C}" presName="horz1" presStyleCnt="0"/>
      <dgm:spPr/>
    </dgm:pt>
    <dgm:pt modelId="{7DD4BC4A-0152-1F4F-9865-C1FCE3FAC105}" type="pres">
      <dgm:prSet presAssocID="{6CB5707F-4013-488F-9A93-269DE85B130C}" presName="tx1" presStyleLbl="revTx" presStyleIdx="0" presStyleCnt="6"/>
      <dgm:spPr/>
    </dgm:pt>
    <dgm:pt modelId="{75808254-C6F7-F94A-A453-CE9CC5D02D9F}" type="pres">
      <dgm:prSet presAssocID="{6CB5707F-4013-488F-9A93-269DE85B130C}" presName="vert1" presStyleCnt="0"/>
      <dgm:spPr/>
    </dgm:pt>
    <dgm:pt modelId="{D5D45F54-0FE0-004D-8476-89F0C44ACC60}" type="pres">
      <dgm:prSet presAssocID="{1F830170-EB7E-4FBD-A73B-A620F51899C8}" presName="thickLine" presStyleLbl="alignNode1" presStyleIdx="1" presStyleCnt="6"/>
      <dgm:spPr/>
    </dgm:pt>
    <dgm:pt modelId="{5EE166B4-3676-C843-96FF-011AA81A630C}" type="pres">
      <dgm:prSet presAssocID="{1F830170-EB7E-4FBD-A73B-A620F51899C8}" presName="horz1" presStyleCnt="0"/>
      <dgm:spPr/>
    </dgm:pt>
    <dgm:pt modelId="{C96FAFC6-275C-C149-9383-4053FCCD9A98}" type="pres">
      <dgm:prSet presAssocID="{1F830170-EB7E-4FBD-A73B-A620F51899C8}" presName="tx1" presStyleLbl="revTx" presStyleIdx="1" presStyleCnt="6"/>
      <dgm:spPr/>
    </dgm:pt>
    <dgm:pt modelId="{D6B989EA-878F-F949-99D5-E12F7C45C4B0}" type="pres">
      <dgm:prSet presAssocID="{1F830170-EB7E-4FBD-A73B-A620F51899C8}" presName="vert1" presStyleCnt="0"/>
      <dgm:spPr/>
    </dgm:pt>
    <dgm:pt modelId="{6B7BEA5B-1861-0143-852D-11008465324C}" type="pres">
      <dgm:prSet presAssocID="{3FD038F2-AC48-4247-BF65-7B734A603003}" presName="thickLine" presStyleLbl="alignNode1" presStyleIdx="2" presStyleCnt="6"/>
      <dgm:spPr/>
    </dgm:pt>
    <dgm:pt modelId="{163F4D74-BCA5-D24C-99B0-9EBAF5FB7093}" type="pres">
      <dgm:prSet presAssocID="{3FD038F2-AC48-4247-BF65-7B734A603003}" presName="horz1" presStyleCnt="0"/>
      <dgm:spPr/>
    </dgm:pt>
    <dgm:pt modelId="{D33F5865-52FD-A549-BB99-E0FA82846833}" type="pres">
      <dgm:prSet presAssocID="{3FD038F2-AC48-4247-BF65-7B734A603003}" presName="tx1" presStyleLbl="revTx" presStyleIdx="2" presStyleCnt="6"/>
      <dgm:spPr/>
    </dgm:pt>
    <dgm:pt modelId="{14FE92DE-B25C-B94A-BED4-8156776617E6}" type="pres">
      <dgm:prSet presAssocID="{3FD038F2-AC48-4247-BF65-7B734A603003}" presName="vert1" presStyleCnt="0"/>
      <dgm:spPr/>
    </dgm:pt>
    <dgm:pt modelId="{05E70376-BF4B-6B4B-B73B-A4F87E8C0BD3}" type="pres">
      <dgm:prSet presAssocID="{AB8B4345-01B5-42C4-9435-4FFD45821454}" presName="thickLine" presStyleLbl="alignNode1" presStyleIdx="3" presStyleCnt="6"/>
      <dgm:spPr/>
    </dgm:pt>
    <dgm:pt modelId="{7DFFE574-9AB8-A44A-A807-CD39815B36D7}" type="pres">
      <dgm:prSet presAssocID="{AB8B4345-01B5-42C4-9435-4FFD45821454}" presName="horz1" presStyleCnt="0"/>
      <dgm:spPr/>
    </dgm:pt>
    <dgm:pt modelId="{A935DDA2-4A39-8B47-A719-6E4D430D519A}" type="pres">
      <dgm:prSet presAssocID="{AB8B4345-01B5-42C4-9435-4FFD45821454}" presName="tx1" presStyleLbl="revTx" presStyleIdx="3" presStyleCnt="6"/>
      <dgm:spPr/>
    </dgm:pt>
    <dgm:pt modelId="{E66B0B3C-AF13-8C46-A277-D7B315A2FB2D}" type="pres">
      <dgm:prSet presAssocID="{AB8B4345-01B5-42C4-9435-4FFD45821454}" presName="vert1" presStyleCnt="0"/>
      <dgm:spPr/>
    </dgm:pt>
    <dgm:pt modelId="{B7637029-5B33-6645-9F56-0F5A334B461B}" type="pres">
      <dgm:prSet presAssocID="{16A67EED-10ED-4210-8CC3-03EB1B4A4DF7}" presName="thickLine" presStyleLbl="alignNode1" presStyleIdx="4" presStyleCnt="6"/>
      <dgm:spPr/>
    </dgm:pt>
    <dgm:pt modelId="{64DAB76E-B236-034D-BD0E-3C1EB3724706}" type="pres">
      <dgm:prSet presAssocID="{16A67EED-10ED-4210-8CC3-03EB1B4A4DF7}" presName="horz1" presStyleCnt="0"/>
      <dgm:spPr/>
    </dgm:pt>
    <dgm:pt modelId="{95113BFD-DC53-174E-BE00-70780F469475}" type="pres">
      <dgm:prSet presAssocID="{16A67EED-10ED-4210-8CC3-03EB1B4A4DF7}" presName="tx1" presStyleLbl="revTx" presStyleIdx="4" presStyleCnt="6"/>
      <dgm:spPr/>
    </dgm:pt>
    <dgm:pt modelId="{563507DA-3F38-594A-A6DF-FD779D35A359}" type="pres">
      <dgm:prSet presAssocID="{16A67EED-10ED-4210-8CC3-03EB1B4A4DF7}" presName="vert1" presStyleCnt="0"/>
      <dgm:spPr/>
    </dgm:pt>
    <dgm:pt modelId="{441BDC97-B1A2-344B-B6B3-EB2306CDAEF8}" type="pres">
      <dgm:prSet presAssocID="{9A9A0AFB-2076-4977-B8C7-0465097559A4}" presName="thickLine" presStyleLbl="alignNode1" presStyleIdx="5" presStyleCnt="6"/>
      <dgm:spPr/>
    </dgm:pt>
    <dgm:pt modelId="{7F9FD46B-BD4A-1148-8C33-1EE63D16667A}" type="pres">
      <dgm:prSet presAssocID="{9A9A0AFB-2076-4977-B8C7-0465097559A4}" presName="horz1" presStyleCnt="0"/>
      <dgm:spPr/>
    </dgm:pt>
    <dgm:pt modelId="{D14EAAF4-12F8-6A4A-9F56-E2E5AABCCD0F}" type="pres">
      <dgm:prSet presAssocID="{9A9A0AFB-2076-4977-B8C7-0465097559A4}" presName="tx1" presStyleLbl="revTx" presStyleIdx="5" presStyleCnt="6"/>
      <dgm:spPr/>
    </dgm:pt>
    <dgm:pt modelId="{D5BD4668-C618-1944-9818-09940FC72060}" type="pres">
      <dgm:prSet presAssocID="{9A9A0AFB-2076-4977-B8C7-0465097559A4}" presName="vert1" presStyleCnt="0"/>
      <dgm:spPr/>
    </dgm:pt>
  </dgm:ptLst>
  <dgm:cxnLst>
    <dgm:cxn modelId="{52D9F111-5249-4B7C-BE48-0DAA0E6693B2}" srcId="{6A6D5FAA-5997-4E91-89DD-938D362E71D8}" destId="{6CB5707F-4013-488F-9A93-269DE85B130C}" srcOrd="0" destOrd="0" parTransId="{E67D7C59-1316-4A84-BF74-6B8278ECB1EE}" sibTransId="{67044838-8508-44C5-B57E-46997228E3F9}"/>
    <dgm:cxn modelId="{CD096724-7B9C-9C4B-BC4B-822E642D76B8}" type="presOf" srcId="{9A9A0AFB-2076-4977-B8C7-0465097559A4}" destId="{D14EAAF4-12F8-6A4A-9F56-E2E5AABCCD0F}" srcOrd="0" destOrd="0" presId="urn:microsoft.com/office/officeart/2008/layout/LinedList"/>
    <dgm:cxn modelId="{BB8E152C-728B-485F-9C61-ABCE3ECC7C4E}" srcId="{6A6D5FAA-5997-4E91-89DD-938D362E71D8}" destId="{AB8B4345-01B5-42C4-9435-4FFD45821454}" srcOrd="3" destOrd="0" parTransId="{8B72B36A-1716-45A2-9AFB-9D9E6AD1047A}" sibTransId="{F86AEBB5-C14F-4108-AA23-738D9630E8C1}"/>
    <dgm:cxn modelId="{BEBD023A-15E2-41FB-A7B1-8A1BCB62CC35}" srcId="{6A6D5FAA-5997-4E91-89DD-938D362E71D8}" destId="{1F830170-EB7E-4FBD-A73B-A620F51899C8}" srcOrd="1" destOrd="0" parTransId="{A48E2BF6-B723-4585-B55D-9A27ED529E42}" sibTransId="{7ACAFAAF-B8BA-4FF8-B199-05068AD6F2EC}"/>
    <dgm:cxn modelId="{7EEC8647-88EA-4605-BC64-2170FACF82BB}" srcId="{6A6D5FAA-5997-4E91-89DD-938D362E71D8}" destId="{9A9A0AFB-2076-4977-B8C7-0465097559A4}" srcOrd="5" destOrd="0" parTransId="{E99E170F-47FF-4186-9F08-05C51AA38884}" sibTransId="{29C53976-69D3-4951-BE94-3B09BB1FE686}"/>
    <dgm:cxn modelId="{E6F57C4B-CE97-4341-A64C-54CB7999C6CF}" type="presOf" srcId="{16A67EED-10ED-4210-8CC3-03EB1B4A4DF7}" destId="{95113BFD-DC53-174E-BE00-70780F469475}" srcOrd="0" destOrd="0" presId="urn:microsoft.com/office/officeart/2008/layout/LinedList"/>
    <dgm:cxn modelId="{FBAD116A-FB09-6242-BE70-4647607B0B6B}" type="presOf" srcId="{AB8B4345-01B5-42C4-9435-4FFD45821454}" destId="{A935DDA2-4A39-8B47-A719-6E4D430D519A}" srcOrd="0" destOrd="0" presId="urn:microsoft.com/office/officeart/2008/layout/LinedList"/>
    <dgm:cxn modelId="{CEEC436D-71C5-AC41-8DD9-33A632BBAAB3}" type="presOf" srcId="{3FD038F2-AC48-4247-BF65-7B734A603003}" destId="{D33F5865-52FD-A549-BB99-E0FA82846833}" srcOrd="0" destOrd="0" presId="urn:microsoft.com/office/officeart/2008/layout/LinedList"/>
    <dgm:cxn modelId="{54D3DE72-6D41-C646-823B-380407C5DAE4}" type="presOf" srcId="{6CB5707F-4013-488F-9A93-269DE85B130C}" destId="{7DD4BC4A-0152-1F4F-9865-C1FCE3FAC105}" srcOrd="0" destOrd="0" presId="urn:microsoft.com/office/officeart/2008/layout/LinedList"/>
    <dgm:cxn modelId="{DBF17D90-9F5D-1C4D-B630-A2AB9439E24D}" type="presOf" srcId="{1F830170-EB7E-4FBD-A73B-A620F51899C8}" destId="{C96FAFC6-275C-C149-9383-4053FCCD9A98}" srcOrd="0" destOrd="0" presId="urn:microsoft.com/office/officeart/2008/layout/LinedList"/>
    <dgm:cxn modelId="{9207BF97-DE40-465C-A099-4382C39ABDEA}" srcId="{6A6D5FAA-5997-4E91-89DD-938D362E71D8}" destId="{16A67EED-10ED-4210-8CC3-03EB1B4A4DF7}" srcOrd="4" destOrd="0" parTransId="{F4F7EB44-FD1E-4005-BADD-B72195956A0D}" sibTransId="{4869B55E-4E57-4C06-8F56-46B56F61A90F}"/>
    <dgm:cxn modelId="{66DEDCCF-035D-5A46-A5FB-232F1ED4C203}" type="presOf" srcId="{6A6D5FAA-5997-4E91-89DD-938D362E71D8}" destId="{ECE9CD89-0802-3141-AD1A-8277178AE2F4}" srcOrd="0" destOrd="0" presId="urn:microsoft.com/office/officeart/2008/layout/LinedList"/>
    <dgm:cxn modelId="{911E0AF0-83FF-4793-BE56-A65CDF67B22D}" srcId="{6A6D5FAA-5997-4E91-89DD-938D362E71D8}" destId="{3FD038F2-AC48-4247-BF65-7B734A603003}" srcOrd="2" destOrd="0" parTransId="{0A0688B8-497E-4A45-ADFF-33ED594C2540}" sibTransId="{95A973A2-3D45-498E-9A1D-34F18AF78606}"/>
    <dgm:cxn modelId="{D81B69F2-D371-1246-88C9-B0AE57A04001}" type="presParOf" srcId="{ECE9CD89-0802-3141-AD1A-8277178AE2F4}" destId="{7B386DE1-EA77-5349-9A01-B1AE970A3E0A}" srcOrd="0" destOrd="0" presId="urn:microsoft.com/office/officeart/2008/layout/LinedList"/>
    <dgm:cxn modelId="{1F41C4BA-FB14-9442-A419-B2BB650E9650}" type="presParOf" srcId="{ECE9CD89-0802-3141-AD1A-8277178AE2F4}" destId="{569DFE5B-8BFB-4C47-973F-8CB8B07F1939}" srcOrd="1" destOrd="0" presId="urn:microsoft.com/office/officeart/2008/layout/LinedList"/>
    <dgm:cxn modelId="{B25E9662-11AD-D84F-B27C-DB4034BF9C77}" type="presParOf" srcId="{569DFE5B-8BFB-4C47-973F-8CB8B07F1939}" destId="{7DD4BC4A-0152-1F4F-9865-C1FCE3FAC105}" srcOrd="0" destOrd="0" presId="urn:microsoft.com/office/officeart/2008/layout/LinedList"/>
    <dgm:cxn modelId="{8209D683-E9F1-A64A-A2A2-84C2C63DCAFD}" type="presParOf" srcId="{569DFE5B-8BFB-4C47-973F-8CB8B07F1939}" destId="{75808254-C6F7-F94A-A453-CE9CC5D02D9F}" srcOrd="1" destOrd="0" presId="urn:microsoft.com/office/officeart/2008/layout/LinedList"/>
    <dgm:cxn modelId="{6D7C1068-104C-E149-9E39-243E7FD1CE05}" type="presParOf" srcId="{ECE9CD89-0802-3141-AD1A-8277178AE2F4}" destId="{D5D45F54-0FE0-004D-8476-89F0C44ACC60}" srcOrd="2" destOrd="0" presId="urn:microsoft.com/office/officeart/2008/layout/LinedList"/>
    <dgm:cxn modelId="{9F9B9677-3CCD-4841-AB17-031B668A0A57}" type="presParOf" srcId="{ECE9CD89-0802-3141-AD1A-8277178AE2F4}" destId="{5EE166B4-3676-C843-96FF-011AA81A630C}" srcOrd="3" destOrd="0" presId="urn:microsoft.com/office/officeart/2008/layout/LinedList"/>
    <dgm:cxn modelId="{48DD8C86-19D3-7B4F-9460-978A1533C5A9}" type="presParOf" srcId="{5EE166B4-3676-C843-96FF-011AA81A630C}" destId="{C96FAFC6-275C-C149-9383-4053FCCD9A98}" srcOrd="0" destOrd="0" presId="urn:microsoft.com/office/officeart/2008/layout/LinedList"/>
    <dgm:cxn modelId="{FDCCCF85-4F89-DC4C-B26F-458C48AF56F1}" type="presParOf" srcId="{5EE166B4-3676-C843-96FF-011AA81A630C}" destId="{D6B989EA-878F-F949-99D5-E12F7C45C4B0}" srcOrd="1" destOrd="0" presId="urn:microsoft.com/office/officeart/2008/layout/LinedList"/>
    <dgm:cxn modelId="{D7C1BC49-32FB-9A45-BB71-2F525D1606EA}" type="presParOf" srcId="{ECE9CD89-0802-3141-AD1A-8277178AE2F4}" destId="{6B7BEA5B-1861-0143-852D-11008465324C}" srcOrd="4" destOrd="0" presId="urn:microsoft.com/office/officeart/2008/layout/LinedList"/>
    <dgm:cxn modelId="{A5D95EE8-A65E-584B-BE6C-EDBCFD82B244}" type="presParOf" srcId="{ECE9CD89-0802-3141-AD1A-8277178AE2F4}" destId="{163F4D74-BCA5-D24C-99B0-9EBAF5FB7093}" srcOrd="5" destOrd="0" presId="urn:microsoft.com/office/officeart/2008/layout/LinedList"/>
    <dgm:cxn modelId="{206EE3A7-0641-2E4D-90AA-8DF4BB4F2054}" type="presParOf" srcId="{163F4D74-BCA5-D24C-99B0-9EBAF5FB7093}" destId="{D33F5865-52FD-A549-BB99-E0FA82846833}" srcOrd="0" destOrd="0" presId="urn:microsoft.com/office/officeart/2008/layout/LinedList"/>
    <dgm:cxn modelId="{6495E600-9D2B-A644-92CE-941F491E0104}" type="presParOf" srcId="{163F4D74-BCA5-D24C-99B0-9EBAF5FB7093}" destId="{14FE92DE-B25C-B94A-BED4-8156776617E6}" srcOrd="1" destOrd="0" presId="urn:microsoft.com/office/officeart/2008/layout/LinedList"/>
    <dgm:cxn modelId="{0C339C86-F8B6-2D41-ACA7-CDC7CF6F05F0}" type="presParOf" srcId="{ECE9CD89-0802-3141-AD1A-8277178AE2F4}" destId="{05E70376-BF4B-6B4B-B73B-A4F87E8C0BD3}" srcOrd="6" destOrd="0" presId="urn:microsoft.com/office/officeart/2008/layout/LinedList"/>
    <dgm:cxn modelId="{9FB5E871-5395-8741-A6AC-863237CFE0DC}" type="presParOf" srcId="{ECE9CD89-0802-3141-AD1A-8277178AE2F4}" destId="{7DFFE574-9AB8-A44A-A807-CD39815B36D7}" srcOrd="7" destOrd="0" presId="urn:microsoft.com/office/officeart/2008/layout/LinedList"/>
    <dgm:cxn modelId="{CAE4DDD5-C6AE-3442-B1D2-B6131CA0A47A}" type="presParOf" srcId="{7DFFE574-9AB8-A44A-A807-CD39815B36D7}" destId="{A935DDA2-4A39-8B47-A719-6E4D430D519A}" srcOrd="0" destOrd="0" presId="urn:microsoft.com/office/officeart/2008/layout/LinedList"/>
    <dgm:cxn modelId="{C3719632-6C58-224C-967C-824B96694370}" type="presParOf" srcId="{7DFFE574-9AB8-A44A-A807-CD39815B36D7}" destId="{E66B0B3C-AF13-8C46-A277-D7B315A2FB2D}" srcOrd="1" destOrd="0" presId="urn:microsoft.com/office/officeart/2008/layout/LinedList"/>
    <dgm:cxn modelId="{131510FB-3B5A-3949-A863-DD843D21A9C1}" type="presParOf" srcId="{ECE9CD89-0802-3141-AD1A-8277178AE2F4}" destId="{B7637029-5B33-6645-9F56-0F5A334B461B}" srcOrd="8" destOrd="0" presId="urn:microsoft.com/office/officeart/2008/layout/LinedList"/>
    <dgm:cxn modelId="{92C51A3B-BDE7-704B-9DFD-9B18FB7E57F9}" type="presParOf" srcId="{ECE9CD89-0802-3141-AD1A-8277178AE2F4}" destId="{64DAB76E-B236-034D-BD0E-3C1EB3724706}" srcOrd="9" destOrd="0" presId="urn:microsoft.com/office/officeart/2008/layout/LinedList"/>
    <dgm:cxn modelId="{3F782022-810D-914E-BDF0-62C6674F3536}" type="presParOf" srcId="{64DAB76E-B236-034D-BD0E-3C1EB3724706}" destId="{95113BFD-DC53-174E-BE00-70780F469475}" srcOrd="0" destOrd="0" presId="urn:microsoft.com/office/officeart/2008/layout/LinedList"/>
    <dgm:cxn modelId="{0B2A765A-B0D0-6445-8BAD-29FF12DB0193}" type="presParOf" srcId="{64DAB76E-B236-034D-BD0E-3C1EB3724706}" destId="{563507DA-3F38-594A-A6DF-FD779D35A359}" srcOrd="1" destOrd="0" presId="urn:microsoft.com/office/officeart/2008/layout/LinedList"/>
    <dgm:cxn modelId="{1D1688D3-EDCA-464E-BCF6-8EB687915CA1}" type="presParOf" srcId="{ECE9CD89-0802-3141-AD1A-8277178AE2F4}" destId="{441BDC97-B1A2-344B-B6B3-EB2306CDAEF8}" srcOrd="10" destOrd="0" presId="urn:microsoft.com/office/officeart/2008/layout/LinedList"/>
    <dgm:cxn modelId="{3FB1E812-B2C9-DA45-AFD8-44C7DB0939C4}" type="presParOf" srcId="{ECE9CD89-0802-3141-AD1A-8277178AE2F4}" destId="{7F9FD46B-BD4A-1148-8C33-1EE63D16667A}" srcOrd="11" destOrd="0" presId="urn:microsoft.com/office/officeart/2008/layout/LinedList"/>
    <dgm:cxn modelId="{6511F88D-4E43-F34D-9FAA-9C9C4BF2D2BE}" type="presParOf" srcId="{7F9FD46B-BD4A-1148-8C33-1EE63D16667A}" destId="{D14EAAF4-12F8-6A4A-9F56-E2E5AABCCD0F}" srcOrd="0" destOrd="0" presId="urn:microsoft.com/office/officeart/2008/layout/LinedList"/>
    <dgm:cxn modelId="{B24DBBEC-CBB5-3342-BDAB-9233B1B503D0}" type="presParOf" srcId="{7F9FD46B-BD4A-1148-8C33-1EE63D16667A}" destId="{D5BD4668-C618-1944-9818-09940FC7206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6472891-4301-4323-93B6-5342B69AC7E4}"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DEC80A06-91C7-4567-AEE8-B9BC9F229B05}">
      <dgm:prSet custT="1"/>
      <dgm:spPr/>
      <dgm:t>
        <a:bodyPr/>
        <a:lstStyle/>
        <a:p>
          <a:r>
            <a:rPr lang="es-ES" sz="2800" dirty="0"/>
            <a:t>Las herramientas de la Web 2.0, sin ser herramientas de red social, tienen una </a:t>
          </a:r>
          <a:r>
            <a:rPr lang="es-ES" sz="2800" b="1" dirty="0"/>
            <a:t>red social subyacente </a:t>
          </a:r>
          <a:r>
            <a:rPr lang="es-ES" sz="2800" dirty="0"/>
            <a:t>debido a que están </a:t>
          </a:r>
          <a:r>
            <a:rPr lang="es-ES" sz="2800" b="1" dirty="0"/>
            <a:t>hechas por personas</a:t>
          </a:r>
          <a:r>
            <a:rPr lang="es-ES" sz="2800" dirty="0"/>
            <a:t>.</a:t>
          </a:r>
          <a:endParaRPr lang="en-US" sz="2800" dirty="0"/>
        </a:p>
      </dgm:t>
    </dgm:pt>
    <dgm:pt modelId="{80D413EF-BE4A-4E79-89AD-13430AF00417}" type="parTrans" cxnId="{7799D4E8-FA8E-41D2-8640-27DBDC5AFFEA}">
      <dgm:prSet/>
      <dgm:spPr/>
      <dgm:t>
        <a:bodyPr/>
        <a:lstStyle/>
        <a:p>
          <a:endParaRPr lang="en-US" sz="2400"/>
        </a:p>
      </dgm:t>
    </dgm:pt>
    <dgm:pt modelId="{A50CE74C-A0EE-42E5-B667-807A6E6D0F3E}" type="sibTrans" cxnId="{7799D4E8-FA8E-41D2-8640-27DBDC5AFFEA}">
      <dgm:prSet/>
      <dgm:spPr/>
      <dgm:t>
        <a:bodyPr/>
        <a:lstStyle/>
        <a:p>
          <a:endParaRPr lang="en-US" sz="2400"/>
        </a:p>
      </dgm:t>
    </dgm:pt>
    <dgm:pt modelId="{65B9D990-E805-4885-82D3-35A82364CEFF}">
      <dgm:prSet custT="1"/>
      <dgm:spPr/>
      <dgm:t>
        <a:bodyPr/>
        <a:lstStyle/>
        <a:p>
          <a:r>
            <a:rPr lang="es-ES" sz="2800" dirty="0"/>
            <a:t>Lo que las hace cruciales en términos educativos es precisamente ese </a:t>
          </a:r>
          <a:r>
            <a:rPr lang="es-ES" sz="2800" b="1" dirty="0"/>
            <a:t>carácter social </a:t>
          </a:r>
          <a:r>
            <a:rPr lang="es-ES" sz="2800" dirty="0"/>
            <a:t>que las define.</a:t>
          </a:r>
          <a:endParaRPr lang="en-US" sz="2800" dirty="0"/>
        </a:p>
      </dgm:t>
    </dgm:pt>
    <dgm:pt modelId="{0E1E7FB2-5615-4ED1-827F-387F9C2640CC}" type="parTrans" cxnId="{556C616A-E348-40FD-8311-F8427CA2946F}">
      <dgm:prSet/>
      <dgm:spPr/>
      <dgm:t>
        <a:bodyPr/>
        <a:lstStyle/>
        <a:p>
          <a:endParaRPr lang="en-US" sz="2400"/>
        </a:p>
      </dgm:t>
    </dgm:pt>
    <dgm:pt modelId="{BEB298C8-8374-41AA-90DF-7EE9FE3A6F3F}" type="sibTrans" cxnId="{556C616A-E348-40FD-8311-F8427CA2946F}">
      <dgm:prSet/>
      <dgm:spPr/>
      <dgm:t>
        <a:bodyPr/>
        <a:lstStyle/>
        <a:p>
          <a:endParaRPr lang="en-US" sz="2400"/>
        </a:p>
      </dgm:t>
    </dgm:pt>
    <dgm:pt modelId="{BA969C54-5BEC-4267-BBE7-E104235296E2}">
      <dgm:prSet custT="1"/>
      <dgm:spPr/>
      <dgm:t>
        <a:bodyPr/>
        <a:lstStyle/>
        <a:p>
          <a:r>
            <a:rPr lang="es-ES" sz="2800" dirty="0"/>
            <a:t>En ellas lo importante no es qué hay, sino </a:t>
          </a:r>
          <a:r>
            <a:rPr lang="es-ES" sz="2800" b="1" dirty="0"/>
            <a:t>qué ocurre </a:t>
          </a:r>
          <a:r>
            <a:rPr lang="es-ES" sz="2800" dirty="0"/>
            <a:t>entre las personas que se relacionan en ellas: la </a:t>
          </a:r>
          <a:r>
            <a:rPr lang="es-ES" sz="2800" b="1" dirty="0"/>
            <a:t>interactividad cognitiva y no la instrumental.</a:t>
          </a:r>
          <a:endParaRPr lang="en-US" sz="2800" b="1" dirty="0"/>
        </a:p>
      </dgm:t>
    </dgm:pt>
    <dgm:pt modelId="{7BAB2BB4-C239-4F87-A0A5-0333637845B2}" type="parTrans" cxnId="{EAA9A2EB-F635-48E2-B7F5-48FDE01CDE97}">
      <dgm:prSet/>
      <dgm:spPr/>
      <dgm:t>
        <a:bodyPr/>
        <a:lstStyle/>
        <a:p>
          <a:endParaRPr lang="en-US" sz="2400"/>
        </a:p>
      </dgm:t>
    </dgm:pt>
    <dgm:pt modelId="{00529B21-3F7B-4587-B1BC-A49B454D77EF}" type="sibTrans" cxnId="{EAA9A2EB-F635-48E2-B7F5-48FDE01CDE97}">
      <dgm:prSet/>
      <dgm:spPr/>
      <dgm:t>
        <a:bodyPr/>
        <a:lstStyle/>
        <a:p>
          <a:endParaRPr lang="en-US" sz="2400"/>
        </a:p>
      </dgm:t>
    </dgm:pt>
    <dgm:pt modelId="{5B2DC2A7-020E-1E49-AAC4-924ED66D91D2}">
      <dgm:prSet custT="1"/>
      <dgm:spPr/>
      <dgm:t>
        <a:bodyPr/>
        <a:lstStyle/>
        <a:p>
          <a:r>
            <a:rPr lang="es-ES" sz="2800" dirty="0"/>
            <a:t>Gran cantidad de recursos e información a su disposición para aprender y a formarse por su cuenta</a:t>
          </a:r>
          <a:endParaRPr lang="es-ES" sz="2800" b="1" dirty="0"/>
        </a:p>
        <a:p>
          <a:endParaRPr lang="en-US" sz="2800" b="1" dirty="0"/>
        </a:p>
      </dgm:t>
    </dgm:pt>
    <dgm:pt modelId="{A427F079-B2F3-5142-8020-9C9DE3BB6EFD}" type="parTrans" cxnId="{879FBF38-36B3-804D-A952-AD0701FED70A}">
      <dgm:prSet/>
      <dgm:spPr/>
      <dgm:t>
        <a:bodyPr/>
        <a:lstStyle/>
        <a:p>
          <a:endParaRPr lang="es-ES" sz="2400"/>
        </a:p>
      </dgm:t>
    </dgm:pt>
    <dgm:pt modelId="{86049D32-6916-B44C-ADB6-97B1196507FD}" type="sibTrans" cxnId="{879FBF38-36B3-804D-A952-AD0701FED70A}">
      <dgm:prSet/>
      <dgm:spPr/>
      <dgm:t>
        <a:bodyPr/>
        <a:lstStyle/>
        <a:p>
          <a:endParaRPr lang="es-ES" sz="2400"/>
        </a:p>
      </dgm:t>
    </dgm:pt>
    <dgm:pt modelId="{D1535DFC-EFB2-6D41-9A9E-AEB89E4650B8}" type="pres">
      <dgm:prSet presAssocID="{C6472891-4301-4323-93B6-5342B69AC7E4}" presName="vert0" presStyleCnt="0">
        <dgm:presLayoutVars>
          <dgm:dir/>
          <dgm:animOne val="branch"/>
          <dgm:animLvl val="lvl"/>
        </dgm:presLayoutVars>
      </dgm:prSet>
      <dgm:spPr/>
    </dgm:pt>
    <dgm:pt modelId="{185FC508-314D-8042-951F-45CCEF4A15DE}" type="pres">
      <dgm:prSet presAssocID="{DEC80A06-91C7-4567-AEE8-B9BC9F229B05}" presName="thickLine" presStyleLbl="alignNode1" presStyleIdx="0" presStyleCnt="4"/>
      <dgm:spPr/>
    </dgm:pt>
    <dgm:pt modelId="{EB9214A9-72E6-3E48-911C-05E9490A1207}" type="pres">
      <dgm:prSet presAssocID="{DEC80A06-91C7-4567-AEE8-B9BC9F229B05}" presName="horz1" presStyleCnt="0"/>
      <dgm:spPr/>
    </dgm:pt>
    <dgm:pt modelId="{BBFD4958-63BA-2940-A342-5BF835D8BF7F}" type="pres">
      <dgm:prSet presAssocID="{DEC80A06-91C7-4567-AEE8-B9BC9F229B05}" presName="tx1" presStyleLbl="revTx" presStyleIdx="0" presStyleCnt="4"/>
      <dgm:spPr/>
    </dgm:pt>
    <dgm:pt modelId="{298CE265-F3BB-414A-B054-C9316EF0C314}" type="pres">
      <dgm:prSet presAssocID="{DEC80A06-91C7-4567-AEE8-B9BC9F229B05}" presName="vert1" presStyleCnt="0"/>
      <dgm:spPr/>
    </dgm:pt>
    <dgm:pt modelId="{2769901E-BBAA-5A48-8837-B56CA4273B76}" type="pres">
      <dgm:prSet presAssocID="{65B9D990-E805-4885-82D3-35A82364CEFF}" presName="thickLine" presStyleLbl="alignNode1" presStyleIdx="1" presStyleCnt="4"/>
      <dgm:spPr/>
    </dgm:pt>
    <dgm:pt modelId="{000E5F89-6324-EC42-A39D-7C0B61BEF0A7}" type="pres">
      <dgm:prSet presAssocID="{65B9D990-E805-4885-82D3-35A82364CEFF}" presName="horz1" presStyleCnt="0"/>
      <dgm:spPr/>
    </dgm:pt>
    <dgm:pt modelId="{C9F025D8-2009-DE41-AB8D-B16BA5969230}" type="pres">
      <dgm:prSet presAssocID="{65B9D990-E805-4885-82D3-35A82364CEFF}" presName="tx1" presStyleLbl="revTx" presStyleIdx="1" presStyleCnt="4"/>
      <dgm:spPr/>
    </dgm:pt>
    <dgm:pt modelId="{4336C891-A71E-E049-8C1E-9A6D4FD8CDDA}" type="pres">
      <dgm:prSet presAssocID="{65B9D990-E805-4885-82D3-35A82364CEFF}" presName="vert1" presStyleCnt="0"/>
      <dgm:spPr/>
    </dgm:pt>
    <dgm:pt modelId="{EFADD45B-4AAF-6748-A930-8AAF569C81F0}" type="pres">
      <dgm:prSet presAssocID="{BA969C54-5BEC-4267-BBE7-E104235296E2}" presName="thickLine" presStyleLbl="alignNode1" presStyleIdx="2" presStyleCnt="4"/>
      <dgm:spPr/>
    </dgm:pt>
    <dgm:pt modelId="{16F08B28-A15C-554C-84DB-1979605A5F37}" type="pres">
      <dgm:prSet presAssocID="{BA969C54-5BEC-4267-BBE7-E104235296E2}" presName="horz1" presStyleCnt="0"/>
      <dgm:spPr/>
    </dgm:pt>
    <dgm:pt modelId="{73C9F58D-5F5C-2E4D-870F-7E53F9D24BE9}" type="pres">
      <dgm:prSet presAssocID="{BA969C54-5BEC-4267-BBE7-E104235296E2}" presName="tx1" presStyleLbl="revTx" presStyleIdx="2" presStyleCnt="4"/>
      <dgm:spPr/>
    </dgm:pt>
    <dgm:pt modelId="{8421F5F1-D6F0-8F4E-9397-3509CECD4242}" type="pres">
      <dgm:prSet presAssocID="{BA969C54-5BEC-4267-BBE7-E104235296E2}" presName="vert1" presStyleCnt="0"/>
      <dgm:spPr/>
    </dgm:pt>
    <dgm:pt modelId="{947E2569-9D0F-554D-B4CF-B53F76CA7EE9}" type="pres">
      <dgm:prSet presAssocID="{5B2DC2A7-020E-1E49-AAC4-924ED66D91D2}" presName="thickLine" presStyleLbl="alignNode1" presStyleIdx="3" presStyleCnt="4"/>
      <dgm:spPr/>
    </dgm:pt>
    <dgm:pt modelId="{DCBD25A3-41FB-5C42-9E2B-395B42B0CA89}" type="pres">
      <dgm:prSet presAssocID="{5B2DC2A7-020E-1E49-AAC4-924ED66D91D2}" presName="horz1" presStyleCnt="0"/>
      <dgm:spPr/>
    </dgm:pt>
    <dgm:pt modelId="{3F8316B6-583E-3A42-AE2C-B32D36B845B3}" type="pres">
      <dgm:prSet presAssocID="{5B2DC2A7-020E-1E49-AAC4-924ED66D91D2}" presName="tx1" presStyleLbl="revTx" presStyleIdx="3" presStyleCnt="4" custScaleY="114346"/>
      <dgm:spPr/>
    </dgm:pt>
    <dgm:pt modelId="{04793EAE-F4F1-394D-B18C-1FB8A87E506E}" type="pres">
      <dgm:prSet presAssocID="{5B2DC2A7-020E-1E49-AAC4-924ED66D91D2}" presName="vert1" presStyleCnt="0"/>
      <dgm:spPr/>
    </dgm:pt>
  </dgm:ptLst>
  <dgm:cxnLst>
    <dgm:cxn modelId="{7CF6D109-54A2-C84F-A893-3F873BEC09B7}" type="presOf" srcId="{C6472891-4301-4323-93B6-5342B69AC7E4}" destId="{D1535DFC-EFB2-6D41-9A9E-AEB89E4650B8}" srcOrd="0" destOrd="0" presId="urn:microsoft.com/office/officeart/2008/layout/LinedList"/>
    <dgm:cxn modelId="{879FBF38-36B3-804D-A952-AD0701FED70A}" srcId="{C6472891-4301-4323-93B6-5342B69AC7E4}" destId="{5B2DC2A7-020E-1E49-AAC4-924ED66D91D2}" srcOrd="3" destOrd="0" parTransId="{A427F079-B2F3-5142-8020-9C9DE3BB6EFD}" sibTransId="{86049D32-6916-B44C-ADB6-97B1196507FD}"/>
    <dgm:cxn modelId="{A826ED55-D7D2-B244-97AE-39DA7AA6F592}" type="presOf" srcId="{DEC80A06-91C7-4567-AEE8-B9BC9F229B05}" destId="{BBFD4958-63BA-2940-A342-5BF835D8BF7F}" srcOrd="0" destOrd="0" presId="urn:microsoft.com/office/officeart/2008/layout/LinedList"/>
    <dgm:cxn modelId="{556C616A-E348-40FD-8311-F8427CA2946F}" srcId="{C6472891-4301-4323-93B6-5342B69AC7E4}" destId="{65B9D990-E805-4885-82D3-35A82364CEFF}" srcOrd="1" destOrd="0" parTransId="{0E1E7FB2-5615-4ED1-827F-387F9C2640CC}" sibTransId="{BEB298C8-8374-41AA-90DF-7EE9FE3A6F3F}"/>
    <dgm:cxn modelId="{7B3EDB80-0ADF-9D46-A1AA-AF19944D379E}" type="presOf" srcId="{BA969C54-5BEC-4267-BBE7-E104235296E2}" destId="{73C9F58D-5F5C-2E4D-870F-7E53F9D24BE9}" srcOrd="0" destOrd="0" presId="urn:microsoft.com/office/officeart/2008/layout/LinedList"/>
    <dgm:cxn modelId="{66DD2497-2454-A147-B5A6-A5B624F9FB27}" type="presOf" srcId="{65B9D990-E805-4885-82D3-35A82364CEFF}" destId="{C9F025D8-2009-DE41-AB8D-B16BA5969230}" srcOrd="0" destOrd="0" presId="urn:microsoft.com/office/officeart/2008/layout/LinedList"/>
    <dgm:cxn modelId="{9157A8D8-10F1-A14D-8D83-8EE06F569950}" type="presOf" srcId="{5B2DC2A7-020E-1E49-AAC4-924ED66D91D2}" destId="{3F8316B6-583E-3A42-AE2C-B32D36B845B3}" srcOrd="0" destOrd="0" presId="urn:microsoft.com/office/officeart/2008/layout/LinedList"/>
    <dgm:cxn modelId="{7799D4E8-FA8E-41D2-8640-27DBDC5AFFEA}" srcId="{C6472891-4301-4323-93B6-5342B69AC7E4}" destId="{DEC80A06-91C7-4567-AEE8-B9BC9F229B05}" srcOrd="0" destOrd="0" parTransId="{80D413EF-BE4A-4E79-89AD-13430AF00417}" sibTransId="{A50CE74C-A0EE-42E5-B667-807A6E6D0F3E}"/>
    <dgm:cxn modelId="{EAA9A2EB-F635-48E2-B7F5-48FDE01CDE97}" srcId="{C6472891-4301-4323-93B6-5342B69AC7E4}" destId="{BA969C54-5BEC-4267-BBE7-E104235296E2}" srcOrd="2" destOrd="0" parTransId="{7BAB2BB4-C239-4F87-A0A5-0333637845B2}" sibTransId="{00529B21-3F7B-4587-B1BC-A49B454D77EF}"/>
    <dgm:cxn modelId="{917AAD29-8BDB-AF43-A3C3-A64E6284CAAD}" type="presParOf" srcId="{D1535DFC-EFB2-6D41-9A9E-AEB89E4650B8}" destId="{185FC508-314D-8042-951F-45CCEF4A15DE}" srcOrd="0" destOrd="0" presId="urn:microsoft.com/office/officeart/2008/layout/LinedList"/>
    <dgm:cxn modelId="{326AFFEF-2AEE-6A4A-A4E8-DE0762B20657}" type="presParOf" srcId="{D1535DFC-EFB2-6D41-9A9E-AEB89E4650B8}" destId="{EB9214A9-72E6-3E48-911C-05E9490A1207}" srcOrd="1" destOrd="0" presId="urn:microsoft.com/office/officeart/2008/layout/LinedList"/>
    <dgm:cxn modelId="{79353EF7-CC20-D14A-A280-4F91F74CAD19}" type="presParOf" srcId="{EB9214A9-72E6-3E48-911C-05E9490A1207}" destId="{BBFD4958-63BA-2940-A342-5BF835D8BF7F}" srcOrd="0" destOrd="0" presId="urn:microsoft.com/office/officeart/2008/layout/LinedList"/>
    <dgm:cxn modelId="{7797C1F3-41C8-B343-969E-D1AB70D9709C}" type="presParOf" srcId="{EB9214A9-72E6-3E48-911C-05E9490A1207}" destId="{298CE265-F3BB-414A-B054-C9316EF0C314}" srcOrd="1" destOrd="0" presId="urn:microsoft.com/office/officeart/2008/layout/LinedList"/>
    <dgm:cxn modelId="{ACEBE822-7E53-224F-97B6-86BB420AB746}" type="presParOf" srcId="{D1535DFC-EFB2-6D41-9A9E-AEB89E4650B8}" destId="{2769901E-BBAA-5A48-8837-B56CA4273B76}" srcOrd="2" destOrd="0" presId="urn:microsoft.com/office/officeart/2008/layout/LinedList"/>
    <dgm:cxn modelId="{4CED661C-3965-D64D-9CE7-43D5ACE2EE6D}" type="presParOf" srcId="{D1535DFC-EFB2-6D41-9A9E-AEB89E4650B8}" destId="{000E5F89-6324-EC42-A39D-7C0B61BEF0A7}" srcOrd="3" destOrd="0" presId="urn:microsoft.com/office/officeart/2008/layout/LinedList"/>
    <dgm:cxn modelId="{9189805D-C036-6C41-BBCB-EFBB87F557C3}" type="presParOf" srcId="{000E5F89-6324-EC42-A39D-7C0B61BEF0A7}" destId="{C9F025D8-2009-DE41-AB8D-B16BA5969230}" srcOrd="0" destOrd="0" presId="urn:microsoft.com/office/officeart/2008/layout/LinedList"/>
    <dgm:cxn modelId="{C714C9F5-D661-834D-BF84-775C6A9A7D36}" type="presParOf" srcId="{000E5F89-6324-EC42-A39D-7C0B61BEF0A7}" destId="{4336C891-A71E-E049-8C1E-9A6D4FD8CDDA}" srcOrd="1" destOrd="0" presId="urn:microsoft.com/office/officeart/2008/layout/LinedList"/>
    <dgm:cxn modelId="{B20570FE-B9D9-4043-8C1B-76F18BA99640}" type="presParOf" srcId="{D1535DFC-EFB2-6D41-9A9E-AEB89E4650B8}" destId="{EFADD45B-4AAF-6748-A930-8AAF569C81F0}" srcOrd="4" destOrd="0" presId="urn:microsoft.com/office/officeart/2008/layout/LinedList"/>
    <dgm:cxn modelId="{CC575D4D-FD96-384C-A42D-4E503A7872D4}" type="presParOf" srcId="{D1535DFC-EFB2-6D41-9A9E-AEB89E4650B8}" destId="{16F08B28-A15C-554C-84DB-1979605A5F37}" srcOrd="5" destOrd="0" presId="urn:microsoft.com/office/officeart/2008/layout/LinedList"/>
    <dgm:cxn modelId="{B233C8B5-080F-8F49-B809-97DFBFE19296}" type="presParOf" srcId="{16F08B28-A15C-554C-84DB-1979605A5F37}" destId="{73C9F58D-5F5C-2E4D-870F-7E53F9D24BE9}" srcOrd="0" destOrd="0" presId="urn:microsoft.com/office/officeart/2008/layout/LinedList"/>
    <dgm:cxn modelId="{D8FBFFC5-13B0-F24D-BA9B-1F45879D4FE9}" type="presParOf" srcId="{16F08B28-A15C-554C-84DB-1979605A5F37}" destId="{8421F5F1-D6F0-8F4E-9397-3509CECD4242}" srcOrd="1" destOrd="0" presId="urn:microsoft.com/office/officeart/2008/layout/LinedList"/>
    <dgm:cxn modelId="{D5D4199C-E63B-1146-9399-AF9F7AAA9081}" type="presParOf" srcId="{D1535DFC-EFB2-6D41-9A9E-AEB89E4650B8}" destId="{947E2569-9D0F-554D-B4CF-B53F76CA7EE9}" srcOrd="6" destOrd="0" presId="urn:microsoft.com/office/officeart/2008/layout/LinedList"/>
    <dgm:cxn modelId="{3B73A9B1-6961-A643-A9DA-FC1F5661E984}" type="presParOf" srcId="{D1535DFC-EFB2-6D41-9A9E-AEB89E4650B8}" destId="{DCBD25A3-41FB-5C42-9E2B-395B42B0CA89}" srcOrd="7" destOrd="0" presId="urn:microsoft.com/office/officeart/2008/layout/LinedList"/>
    <dgm:cxn modelId="{60DCF8DB-0525-1442-8B55-324C9CD8FC3C}" type="presParOf" srcId="{DCBD25A3-41FB-5C42-9E2B-395B42B0CA89}" destId="{3F8316B6-583E-3A42-AE2C-B32D36B845B3}" srcOrd="0" destOrd="0" presId="urn:microsoft.com/office/officeart/2008/layout/LinedList"/>
    <dgm:cxn modelId="{AF42F46B-A165-D04A-A1D5-751261E1B282}" type="presParOf" srcId="{DCBD25A3-41FB-5C42-9E2B-395B42B0CA89}" destId="{04793EAE-F4F1-394D-B18C-1FB8A87E506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F53E1FD-ED4C-4086-A360-D621DC0E7740}"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191AF23B-8A1C-4549-9E0F-60061D3D0C6C}">
      <dgm:prSet custT="1"/>
      <dgm:spPr/>
      <dgm:t>
        <a:bodyPr/>
        <a:lstStyle/>
        <a:p>
          <a:pPr>
            <a:lnSpc>
              <a:spcPct val="100000"/>
            </a:lnSpc>
          </a:pPr>
          <a:r>
            <a:rPr lang="es-ES" sz="2400" dirty="0"/>
            <a:t>1. Procesos de </a:t>
          </a:r>
          <a:r>
            <a:rPr lang="es-ES" sz="2400" b="1" dirty="0"/>
            <a:t>recuerdo</a:t>
          </a:r>
          <a:r>
            <a:rPr lang="es-ES" sz="2400" dirty="0"/>
            <a:t> enriquecidos con herramientas telemáticas</a:t>
          </a:r>
          <a:endParaRPr lang="en-US" sz="2400" dirty="0"/>
        </a:p>
      </dgm:t>
    </dgm:pt>
    <dgm:pt modelId="{7F5FB345-7266-4C6A-AFB6-8D30CBC58FEB}" type="parTrans" cxnId="{FF3DE0C6-A54D-4BAA-9CF6-15789DE50760}">
      <dgm:prSet/>
      <dgm:spPr/>
      <dgm:t>
        <a:bodyPr/>
        <a:lstStyle/>
        <a:p>
          <a:endParaRPr lang="en-US" sz="3200"/>
        </a:p>
      </dgm:t>
    </dgm:pt>
    <dgm:pt modelId="{05F86718-4E1C-4654-8E30-913DF1EB730D}" type="sibTrans" cxnId="{FF3DE0C6-A54D-4BAA-9CF6-15789DE50760}">
      <dgm:prSet/>
      <dgm:spPr/>
      <dgm:t>
        <a:bodyPr/>
        <a:lstStyle/>
        <a:p>
          <a:endParaRPr lang="en-US" sz="2400"/>
        </a:p>
      </dgm:t>
    </dgm:pt>
    <dgm:pt modelId="{AD2A0542-7AA3-4942-9BFA-58C149F9FD06}">
      <dgm:prSet custT="1"/>
      <dgm:spPr/>
      <dgm:t>
        <a:bodyPr/>
        <a:lstStyle/>
        <a:p>
          <a:pPr>
            <a:lnSpc>
              <a:spcPct val="100000"/>
            </a:lnSpc>
          </a:pPr>
          <a:r>
            <a:rPr lang="es-ES" sz="2400" dirty="0"/>
            <a:t>3. Procesos de </a:t>
          </a:r>
          <a:r>
            <a:rPr lang="es-ES" sz="2400" b="1" dirty="0"/>
            <a:t>aplicación </a:t>
          </a:r>
          <a:r>
            <a:rPr lang="es-ES" sz="2400" dirty="0"/>
            <a:t>enriquecidos con herramientas telemáticas.</a:t>
          </a:r>
          <a:endParaRPr lang="en-US" sz="2400" dirty="0"/>
        </a:p>
      </dgm:t>
    </dgm:pt>
    <dgm:pt modelId="{6BA4026C-E53D-47F4-97EB-E120F6EC119E}" type="parTrans" cxnId="{9C7A3DBB-8091-4D71-B460-5DF0F39C6687}">
      <dgm:prSet/>
      <dgm:spPr/>
      <dgm:t>
        <a:bodyPr/>
        <a:lstStyle/>
        <a:p>
          <a:endParaRPr lang="en-US" sz="3200"/>
        </a:p>
      </dgm:t>
    </dgm:pt>
    <dgm:pt modelId="{1DE355C8-3D0B-42D1-AB69-57CDAE0C3EEF}" type="sibTrans" cxnId="{9C7A3DBB-8091-4D71-B460-5DF0F39C6687}">
      <dgm:prSet/>
      <dgm:spPr/>
      <dgm:t>
        <a:bodyPr/>
        <a:lstStyle/>
        <a:p>
          <a:endParaRPr lang="en-US" sz="2400"/>
        </a:p>
      </dgm:t>
    </dgm:pt>
    <dgm:pt modelId="{FD264022-FD79-4C7E-84B4-AE366FEBC771}">
      <dgm:prSet custT="1"/>
      <dgm:spPr/>
      <dgm:t>
        <a:bodyPr/>
        <a:lstStyle/>
        <a:p>
          <a:pPr>
            <a:lnSpc>
              <a:spcPct val="100000"/>
            </a:lnSpc>
          </a:pPr>
          <a:r>
            <a:rPr lang="es-ES" sz="2400" dirty="0"/>
            <a:t>2. Procesos de </a:t>
          </a:r>
          <a:r>
            <a:rPr lang="es-ES" sz="2400" b="1" dirty="0"/>
            <a:t>comprensión </a:t>
          </a:r>
          <a:r>
            <a:rPr lang="es-ES" sz="2400" dirty="0"/>
            <a:t>enriquecidos con herramientas telemáticas</a:t>
          </a:r>
          <a:endParaRPr lang="en-US" sz="2400" dirty="0"/>
        </a:p>
      </dgm:t>
    </dgm:pt>
    <dgm:pt modelId="{13F75058-83D3-4869-BBB4-807B4AB49B08}" type="sibTrans" cxnId="{5C515A34-F04A-443C-B640-4653E61E7A68}">
      <dgm:prSet/>
      <dgm:spPr/>
      <dgm:t>
        <a:bodyPr/>
        <a:lstStyle/>
        <a:p>
          <a:endParaRPr lang="en-US" sz="2400"/>
        </a:p>
      </dgm:t>
    </dgm:pt>
    <dgm:pt modelId="{13C31780-A17C-4F62-A33A-69F0E6092072}" type="parTrans" cxnId="{5C515A34-F04A-443C-B640-4653E61E7A68}">
      <dgm:prSet/>
      <dgm:spPr/>
      <dgm:t>
        <a:bodyPr/>
        <a:lstStyle/>
        <a:p>
          <a:endParaRPr lang="en-US" sz="3200"/>
        </a:p>
      </dgm:t>
    </dgm:pt>
    <dgm:pt modelId="{8DB7AA2D-0E40-DD4E-AC92-ED402776438B}">
      <dgm:prSet custT="1"/>
      <dgm:spPr/>
      <dgm:t>
        <a:bodyPr/>
        <a:lstStyle/>
        <a:p>
          <a:pPr>
            <a:lnSpc>
              <a:spcPct val="100000"/>
            </a:lnSpc>
          </a:pPr>
          <a:r>
            <a:rPr lang="es-ES" sz="2400" dirty="0"/>
            <a:t>4. Procesos de </a:t>
          </a:r>
          <a:r>
            <a:rPr lang="es-ES" sz="2400" b="1" dirty="0"/>
            <a:t>análisis </a:t>
          </a:r>
          <a:r>
            <a:rPr lang="es-ES" sz="2400" dirty="0"/>
            <a:t>enriquecidos con herramientas telemáticas.</a:t>
          </a:r>
        </a:p>
      </dgm:t>
    </dgm:pt>
    <dgm:pt modelId="{A1DCA214-1BDB-0B4C-9CA4-0320C99C832F}" type="parTrans" cxnId="{682C7E8A-B0BF-6C42-841E-1AB102C21802}">
      <dgm:prSet/>
      <dgm:spPr/>
      <dgm:t>
        <a:bodyPr/>
        <a:lstStyle/>
        <a:p>
          <a:endParaRPr lang="es-ES" sz="2400"/>
        </a:p>
      </dgm:t>
    </dgm:pt>
    <dgm:pt modelId="{3E8ADE88-B12A-1F40-99A1-0C65A53713A5}" type="sibTrans" cxnId="{682C7E8A-B0BF-6C42-841E-1AB102C21802}">
      <dgm:prSet/>
      <dgm:spPr/>
      <dgm:t>
        <a:bodyPr/>
        <a:lstStyle/>
        <a:p>
          <a:endParaRPr lang="es-ES" sz="2400"/>
        </a:p>
      </dgm:t>
    </dgm:pt>
    <dgm:pt modelId="{CDFA9029-04F1-4940-AE9E-6CB670AA0666}">
      <dgm:prSet custT="1"/>
      <dgm:spPr/>
      <dgm:t>
        <a:bodyPr/>
        <a:lstStyle/>
        <a:p>
          <a:pPr>
            <a:lnSpc>
              <a:spcPct val="100000"/>
            </a:lnSpc>
          </a:pPr>
          <a:r>
            <a:rPr lang="es-ES" sz="2400" dirty="0"/>
            <a:t>5. Procesos de </a:t>
          </a:r>
          <a:r>
            <a:rPr lang="es-ES" sz="2400" b="1" dirty="0"/>
            <a:t>evaluación </a:t>
          </a:r>
          <a:r>
            <a:rPr lang="es-ES" sz="2400" dirty="0"/>
            <a:t>enriquecidos con herramientas telemáticas.</a:t>
          </a:r>
        </a:p>
      </dgm:t>
    </dgm:pt>
    <dgm:pt modelId="{A23D0273-416F-184D-B9DB-1C3F28C2BBF8}" type="parTrans" cxnId="{9D54EB53-C1A1-2A44-8DB3-D1EF5A267B61}">
      <dgm:prSet/>
      <dgm:spPr/>
      <dgm:t>
        <a:bodyPr/>
        <a:lstStyle/>
        <a:p>
          <a:endParaRPr lang="es-ES" sz="2400"/>
        </a:p>
      </dgm:t>
    </dgm:pt>
    <dgm:pt modelId="{A1492261-2A3F-784C-8E2A-4D635792F60A}" type="sibTrans" cxnId="{9D54EB53-C1A1-2A44-8DB3-D1EF5A267B61}">
      <dgm:prSet/>
      <dgm:spPr/>
      <dgm:t>
        <a:bodyPr/>
        <a:lstStyle/>
        <a:p>
          <a:endParaRPr lang="es-ES" sz="2400"/>
        </a:p>
      </dgm:t>
    </dgm:pt>
    <dgm:pt modelId="{5FCF78A2-D5F6-AE47-80A7-77249140A19E}">
      <dgm:prSet custT="1"/>
      <dgm:spPr/>
      <dgm:t>
        <a:bodyPr/>
        <a:lstStyle/>
        <a:p>
          <a:pPr>
            <a:lnSpc>
              <a:spcPct val="100000"/>
            </a:lnSpc>
          </a:pPr>
          <a:r>
            <a:rPr lang="es-ES" sz="2400" dirty="0"/>
            <a:t>6. Procesos de</a:t>
          </a:r>
          <a:r>
            <a:rPr lang="es-ES" sz="2400" b="1" dirty="0"/>
            <a:t> creación </a:t>
          </a:r>
          <a:r>
            <a:rPr lang="es-ES" sz="2400" dirty="0"/>
            <a:t>enriquecidos con herramientas telemáticas.</a:t>
          </a:r>
        </a:p>
      </dgm:t>
    </dgm:pt>
    <dgm:pt modelId="{E9860267-8477-9C41-AAF5-F207B2EB9432}" type="parTrans" cxnId="{DB993C4D-27C9-6942-8F73-C82042433EFD}">
      <dgm:prSet/>
      <dgm:spPr/>
      <dgm:t>
        <a:bodyPr/>
        <a:lstStyle/>
        <a:p>
          <a:endParaRPr lang="es-ES" sz="2400"/>
        </a:p>
      </dgm:t>
    </dgm:pt>
    <dgm:pt modelId="{ED823616-10D9-A944-B8EB-AB12279477D1}" type="sibTrans" cxnId="{DB993C4D-27C9-6942-8F73-C82042433EFD}">
      <dgm:prSet/>
      <dgm:spPr/>
      <dgm:t>
        <a:bodyPr/>
        <a:lstStyle/>
        <a:p>
          <a:endParaRPr lang="es-ES" sz="2400"/>
        </a:p>
      </dgm:t>
    </dgm:pt>
    <dgm:pt modelId="{28994601-27AE-4081-9297-F518BB850558}" type="pres">
      <dgm:prSet presAssocID="{2F53E1FD-ED4C-4086-A360-D621DC0E7740}" presName="root" presStyleCnt="0">
        <dgm:presLayoutVars>
          <dgm:dir/>
          <dgm:resizeHandles val="exact"/>
        </dgm:presLayoutVars>
      </dgm:prSet>
      <dgm:spPr/>
    </dgm:pt>
    <dgm:pt modelId="{2A31E982-1648-45B6-9387-4526A7067B47}" type="pres">
      <dgm:prSet presAssocID="{191AF23B-8A1C-4549-9E0F-60061D3D0C6C}" presName="compNode" presStyleCnt="0"/>
      <dgm:spPr/>
    </dgm:pt>
    <dgm:pt modelId="{F98BE3CD-3AEC-42FF-85C6-E8AC2C0E445E}" type="pres">
      <dgm:prSet presAssocID="{191AF23B-8A1C-4549-9E0F-60061D3D0C6C}" presName="bgRect" presStyleLbl="bgShp" presStyleIdx="0" presStyleCnt="6"/>
      <dgm:spPr/>
    </dgm:pt>
    <dgm:pt modelId="{77B68560-652B-4712-B28C-515ADDCC117D}" type="pres">
      <dgm:prSet presAssocID="{191AF23B-8A1C-4549-9E0F-60061D3D0C6C}"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ngranajes"/>
        </a:ext>
      </dgm:extLst>
    </dgm:pt>
    <dgm:pt modelId="{F5DA4816-AC11-449D-AE66-6A765A3A8D5B}" type="pres">
      <dgm:prSet presAssocID="{191AF23B-8A1C-4549-9E0F-60061D3D0C6C}" presName="spaceRect" presStyleCnt="0"/>
      <dgm:spPr/>
    </dgm:pt>
    <dgm:pt modelId="{CC349719-1E40-4F99-AD8C-45979B43F752}" type="pres">
      <dgm:prSet presAssocID="{191AF23B-8A1C-4549-9E0F-60061D3D0C6C}" presName="parTx" presStyleLbl="revTx" presStyleIdx="0" presStyleCnt="6">
        <dgm:presLayoutVars>
          <dgm:chMax val="0"/>
          <dgm:chPref val="0"/>
        </dgm:presLayoutVars>
      </dgm:prSet>
      <dgm:spPr/>
    </dgm:pt>
    <dgm:pt modelId="{F6C18083-A0B4-4952-B82B-5FDD45EAEFAF}" type="pres">
      <dgm:prSet presAssocID="{05F86718-4E1C-4654-8E30-913DF1EB730D}" presName="sibTrans" presStyleCnt="0"/>
      <dgm:spPr/>
    </dgm:pt>
    <dgm:pt modelId="{D16231D9-8C8D-48E6-A2F4-70A83F8D02F2}" type="pres">
      <dgm:prSet presAssocID="{FD264022-FD79-4C7E-84B4-AE366FEBC771}" presName="compNode" presStyleCnt="0"/>
      <dgm:spPr/>
    </dgm:pt>
    <dgm:pt modelId="{D23EBE78-7A46-4E1B-BD90-90849BD23E87}" type="pres">
      <dgm:prSet presAssocID="{FD264022-FD79-4C7E-84B4-AE366FEBC771}" presName="bgRect" presStyleLbl="bgShp" presStyleIdx="1" presStyleCnt="6"/>
      <dgm:spPr/>
    </dgm:pt>
    <dgm:pt modelId="{796AA6F8-2DFE-43CB-B9E4-E2A498DA3709}" type="pres">
      <dgm:prSet presAssocID="{FD264022-FD79-4C7E-84B4-AE366FEBC771}"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iagrama de flujo"/>
        </a:ext>
      </dgm:extLst>
    </dgm:pt>
    <dgm:pt modelId="{8E00F7B2-2E61-4CB0-9706-5F218A478586}" type="pres">
      <dgm:prSet presAssocID="{FD264022-FD79-4C7E-84B4-AE366FEBC771}" presName="spaceRect" presStyleCnt="0"/>
      <dgm:spPr/>
    </dgm:pt>
    <dgm:pt modelId="{AA812F9E-82CE-47DC-B1EB-BFE8141C1D66}" type="pres">
      <dgm:prSet presAssocID="{FD264022-FD79-4C7E-84B4-AE366FEBC771}" presName="parTx" presStyleLbl="revTx" presStyleIdx="1" presStyleCnt="6">
        <dgm:presLayoutVars>
          <dgm:chMax val="0"/>
          <dgm:chPref val="0"/>
        </dgm:presLayoutVars>
      </dgm:prSet>
      <dgm:spPr/>
    </dgm:pt>
    <dgm:pt modelId="{E4EA7C8A-D07A-4D7B-AE55-2C2195A13B1E}" type="pres">
      <dgm:prSet presAssocID="{13F75058-83D3-4869-BBB4-807B4AB49B08}" presName="sibTrans" presStyleCnt="0"/>
      <dgm:spPr/>
    </dgm:pt>
    <dgm:pt modelId="{939BE50A-EB7C-40DB-AD52-9BF495D662FE}" type="pres">
      <dgm:prSet presAssocID="{AD2A0542-7AA3-4942-9BFA-58C149F9FD06}" presName="compNode" presStyleCnt="0"/>
      <dgm:spPr/>
    </dgm:pt>
    <dgm:pt modelId="{4111419C-389D-47F8-A89D-C65E621EE3D6}" type="pres">
      <dgm:prSet presAssocID="{AD2A0542-7AA3-4942-9BFA-58C149F9FD06}" presName="bgRect" presStyleLbl="bgShp" presStyleIdx="2" presStyleCnt="6"/>
      <dgm:spPr/>
    </dgm:pt>
    <dgm:pt modelId="{F5621036-ACB2-49A5-BE90-F2C04B5B7D93}" type="pres">
      <dgm:prSet presAssocID="{AD2A0542-7AA3-4942-9BFA-58C149F9FD06}"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3A677A1C-DA5E-4B8D-BB8A-B5836D453E2F}" type="pres">
      <dgm:prSet presAssocID="{AD2A0542-7AA3-4942-9BFA-58C149F9FD06}" presName="spaceRect" presStyleCnt="0"/>
      <dgm:spPr/>
    </dgm:pt>
    <dgm:pt modelId="{D92FD43D-E064-40AE-B3B7-EFF6813381F0}" type="pres">
      <dgm:prSet presAssocID="{AD2A0542-7AA3-4942-9BFA-58C149F9FD06}" presName="parTx" presStyleLbl="revTx" presStyleIdx="2" presStyleCnt="6">
        <dgm:presLayoutVars>
          <dgm:chMax val="0"/>
          <dgm:chPref val="0"/>
        </dgm:presLayoutVars>
      </dgm:prSet>
      <dgm:spPr/>
    </dgm:pt>
    <dgm:pt modelId="{F0779ACF-AF6D-4F98-BF62-646C1B797377}" type="pres">
      <dgm:prSet presAssocID="{1DE355C8-3D0B-42D1-AB69-57CDAE0C3EEF}" presName="sibTrans" presStyleCnt="0"/>
      <dgm:spPr/>
    </dgm:pt>
    <dgm:pt modelId="{12597169-E631-4489-8A0A-EF8888CC4281}" type="pres">
      <dgm:prSet presAssocID="{8DB7AA2D-0E40-DD4E-AC92-ED402776438B}" presName="compNode" presStyleCnt="0"/>
      <dgm:spPr/>
    </dgm:pt>
    <dgm:pt modelId="{08F2F45D-F44F-4008-A1EC-E8D4D1D63CF9}" type="pres">
      <dgm:prSet presAssocID="{8DB7AA2D-0E40-DD4E-AC92-ED402776438B}" presName="bgRect" presStyleLbl="bgShp" presStyleIdx="3" presStyleCnt="6"/>
      <dgm:spPr/>
    </dgm:pt>
    <dgm:pt modelId="{EF4F0683-7AE1-4BBC-A0AB-6673CB3064BB}" type="pres">
      <dgm:prSet presAssocID="{8DB7AA2D-0E40-DD4E-AC92-ED402776438B}"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ar chart"/>
        </a:ext>
      </dgm:extLst>
    </dgm:pt>
    <dgm:pt modelId="{41959ED7-6CED-4A03-BC90-9EF68B74176F}" type="pres">
      <dgm:prSet presAssocID="{8DB7AA2D-0E40-DD4E-AC92-ED402776438B}" presName="spaceRect" presStyleCnt="0"/>
      <dgm:spPr/>
    </dgm:pt>
    <dgm:pt modelId="{144FDF6F-3BE3-49E5-A278-07A00112399F}" type="pres">
      <dgm:prSet presAssocID="{8DB7AA2D-0E40-DD4E-AC92-ED402776438B}" presName="parTx" presStyleLbl="revTx" presStyleIdx="3" presStyleCnt="6">
        <dgm:presLayoutVars>
          <dgm:chMax val="0"/>
          <dgm:chPref val="0"/>
        </dgm:presLayoutVars>
      </dgm:prSet>
      <dgm:spPr/>
    </dgm:pt>
    <dgm:pt modelId="{487DDC94-FCE7-4379-A6C3-2448FD51EE95}" type="pres">
      <dgm:prSet presAssocID="{3E8ADE88-B12A-1F40-99A1-0C65A53713A5}" presName="sibTrans" presStyleCnt="0"/>
      <dgm:spPr/>
    </dgm:pt>
    <dgm:pt modelId="{595D146C-74A2-484F-AE71-286B0121DBA6}" type="pres">
      <dgm:prSet presAssocID="{CDFA9029-04F1-4940-AE9E-6CB670AA0666}" presName="compNode" presStyleCnt="0"/>
      <dgm:spPr/>
    </dgm:pt>
    <dgm:pt modelId="{1CA97E8C-8A6D-4335-853E-2625EE5B97D4}" type="pres">
      <dgm:prSet presAssocID="{CDFA9029-04F1-4940-AE9E-6CB670AA0666}" presName="bgRect" presStyleLbl="bgShp" presStyleIdx="4" presStyleCnt="6"/>
      <dgm:spPr/>
    </dgm:pt>
    <dgm:pt modelId="{5B7C9B49-2498-4200-B6F0-3F603190DE4D}" type="pres">
      <dgm:prSet presAssocID="{CDFA9029-04F1-4940-AE9E-6CB670AA0666}"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Lista de comprobación"/>
        </a:ext>
      </dgm:extLst>
    </dgm:pt>
    <dgm:pt modelId="{FF69B818-C3F5-4FBF-9835-04452608B35F}" type="pres">
      <dgm:prSet presAssocID="{CDFA9029-04F1-4940-AE9E-6CB670AA0666}" presName="spaceRect" presStyleCnt="0"/>
      <dgm:spPr/>
    </dgm:pt>
    <dgm:pt modelId="{9A25B089-78AA-4D8C-9AFC-59AB5D6E5CA1}" type="pres">
      <dgm:prSet presAssocID="{CDFA9029-04F1-4940-AE9E-6CB670AA0666}" presName="parTx" presStyleLbl="revTx" presStyleIdx="4" presStyleCnt="6">
        <dgm:presLayoutVars>
          <dgm:chMax val="0"/>
          <dgm:chPref val="0"/>
        </dgm:presLayoutVars>
      </dgm:prSet>
      <dgm:spPr/>
    </dgm:pt>
    <dgm:pt modelId="{96E76C12-718A-40E8-82E7-7F408E1D9C5E}" type="pres">
      <dgm:prSet presAssocID="{A1492261-2A3F-784C-8E2A-4D635792F60A}" presName="sibTrans" presStyleCnt="0"/>
      <dgm:spPr/>
    </dgm:pt>
    <dgm:pt modelId="{5BBEEFD9-CAC4-4ECA-A653-8F5DC0E7EDFC}" type="pres">
      <dgm:prSet presAssocID="{5FCF78A2-D5F6-AE47-80A7-77249140A19E}" presName="compNode" presStyleCnt="0"/>
      <dgm:spPr/>
    </dgm:pt>
    <dgm:pt modelId="{8EA35E22-68B9-4FD4-A00F-D012BEC00915}" type="pres">
      <dgm:prSet presAssocID="{5FCF78A2-D5F6-AE47-80A7-77249140A19E}" presName="bgRect" presStyleLbl="bgShp" presStyleIdx="5" presStyleCnt="6"/>
      <dgm:spPr/>
    </dgm:pt>
    <dgm:pt modelId="{B94F1FCE-5028-4D09-8C19-14B24147D4CA}" type="pres">
      <dgm:prSet presAssocID="{5FCF78A2-D5F6-AE47-80A7-77249140A19E}"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Herramientas"/>
        </a:ext>
      </dgm:extLst>
    </dgm:pt>
    <dgm:pt modelId="{2D803C46-8D25-44C9-9ADA-D0646A8401CD}" type="pres">
      <dgm:prSet presAssocID="{5FCF78A2-D5F6-AE47-80A7-77249140A19E}" presName="spaceRect" presStyleCnt="0"/>
      <dgm:spPr/>
    </dgm:pt>
    <dgm:pt modelId="{1B286334-5983-4746-82C2-336358B726EA}" type="pres">
      <dgm:prSet presAssocID="{5FCF78A2-D5F6-AE47-80A7-77249140A19E}" presName="parTx" presStyleLbl="revTx" presStyleIdx="5" presStyleCnt="6">
        <dgm:presLayoutVars>
          <dgm:chMax val="0"/>
          <dgm:chPref val="0"/>
        </dgm:presLayoutVars>
      </dgm:prSet>
      <dgm:spPr/>
    </dgm:pt>
  </dgm:ptLst>
  <dgm:cxnLst>
    <dgm:cxn modelId="{5C515A34-F04A-443C-B640-4653E61E7A68}" srcId="{2F53E1FD-ED4C-4086-A360-D621DC0E7740}" destId="{FD264022-FD79-4C7E-84B4-AE366FEBC771}" srcOrd="1" destOrd="0" parTransId="{13C31780-A17C-4F62-A33A-69F0E6092072}" sibTransId="{13F75058-83D3-4869-BBB4-807B4AB49B08}"/>
    <dgm:cxn modelId="{DB993C4D-27C9-6942-8F73-C82042433EFD}" srcId="{2F53E1FD-ED4C-4086-A360-D621DC0E7740}" destId="{5FCF78A2-D5F6-AE47-80A7-77249140A19E}" srcOrd="5" destOrd="0" parTransId="{E9860267-8477-9C41-AAF5-F207B2EB9432}" sibTransId="{ED823616-10D9-A944-B8EB-AB12279477D1}"/>
    <dgm:cxn modelId="{9D54EB53-C1A1-2A44-8DB3-D1EF5A267B61}" srcId="{2F53E1FD-ED4C-4086-A360-D621DC0E7740}" destId="{CDFA9029-04F1-4940-AE9E-6CB670AA0666}" srcOrd="4" destOrd="0" parTransId="{A23D0273-416F-184D-B9DB-1C3F28C2BBF8}" sibTransId="{A1492261-2A3F-784C-8E2A-4D635792F60A}"/>
    <dgm:cxn modelId="{0C452E58-CD19-7B4C-A0B6-6A25A6C45349}" type="presOf" srcId="{2F53E1FD-ED4C-4086-A360-D621DC0E7740}" destId="{28994601-27AE-4081-9297-F518BB850558}" srcOrd="0" destOrd="0" presId="urn:microsoft.com/office/officeart/2018/2/layout/IconVerticalSolidList"/>
    <dgm:cxn modelId="{0FFC9460-0A9A-6141-981F-768EBAF9D6AE}" type="presOf" srcId="{191AF23B-8A1C-4549-9E0F-60061D3D0C6C}" destId="{CC349719-1E40-4F99-AD8C-45979B43F752}" srcOrd="0" destOrd="0" presId="urn:microsoft.com/office/officeart/2018/2/layout/IconVerticalSolidList"/>
    <dgm:cxn modelId="{682C7E8A-B0BF-6C42-841E-1AB102C21802}" srcId="{2F53E1FD-ED4C-4086-A360-D621DC0E7740}" destId="{8DB7AA2D-0E40-DD4E-AC92-ED402776438B}" srcOrd="3" destOrd="0" parTransId="{A1DCA214-1BDB-0B4C-9CA4-0320C99C832F}" sibTransId="{3E8ADE88-B12A-1F40-99A1-0C65A53713A5}"/>
    <dgm:cxn modelId="{4BA2259F-7AE2-1D48-9721-3BC26C757898}" type="presOf" srcId="{8DB7AA2D-0E40-DD4E-AC92-ED402776438B}" destId="{144FDF6F-3BE3-49E5-A278-07A00112399F}" srcOrd="0" destOrd="0" presId="urn:microsoft.com/office/officeart/2018/2/layout/IconVerticalSolidList"/>
    <dgm:cxn modelId="{9C7A3DBB-8091-4D71-B460-5DF0F39C6687}" srcId="{2F53E1FD-ED4C-4086-A360-D621DC0E7740}" destId="{AD2A0542-7AA3-4942-9BFA-58C149F9FD06}" srcOrd="2" destOrd="0" parTransId="{6BA4026C-E53D-47F4-97EB-E120F6EC119E}" sibTransId="{1DE355C8-3D0B-42D1-AB69-57CDAE0C3EEF}"/>
    <dgm:cxn modelId="{FF3DE0C6-A54D-4BAA-9CF6-15789DE50760}" srcId="{2F53E1FD-ED4C-4086-A360-D621DC0E7740}" destId="{191AF23B-8A1C-4549-9E0F-60061D3D0C6C}" srcOrd="0" destOrd="0" parTransId="{7F5FB345-7266-4C6A-AFB6-8D30CBC58FEB}" sibTransId="{05F86718-4E1C-4654-8E30-913DF1EB730D}"/>
    <dgm:cxn modelId="{9528B1C9-FCE9-4947-A53F-7DCB64864774}" type="presOf" srcId="{CDFA9029-04F1-4940-AE9E-6CB670AA0666}" destId="{9A25B089-78AA-4D8C-9AFC-59AB5D6E5CA1}" srcOrd="0" destOrd="0" presId="urn:microsoft.com/office/officeart/2018/2/layout/IconVerticalSolidList"/>
    <dgm:cxn modelId="{3FB5E0CD-2E54-A44E-A576-60B6BE5F24B5}" type="presOf" srcId="{5FCF78A2-D5F6-AE47-80A7-77249140A19E}" destId="{1B286334-5983-4746-82C2-336358B726EA}" srcOrd="0" destOrd="0" presId="urn:microsoft.com/office/officeart/2018/2/layout/IconVerticalSolidList"/>
    <dgm:cxn modelId="{5F70B7DA-37BB-F441-BBE4-BBBCFFF02749}" type="presOf" srcId="{AD2A0542-7AA3-4942-9BFA-58C149F9FD06}" destId="{D92FD43D-E064-40AE-B3B7-EFF6813381F0}" srcOrd="0" destOrd="0" presId="urn:microsoft.com/office/officeart/2018/2/layout/IconVerticalSolidList"/>
    <dgm:cxn modelId="{9F2CFEE8-6109-674C-9A20-C3E830E8FF94}" type="presOf" srcId="{FD264022-FD79-4C7E-84B4-AE366FEBC771}" destId="{AA812F9E-82CE-47DC-B1EB-BFE8141C1D66}" srcOrd="0" destOrd="0" presId="urn:microsoft.com/office/officeart/2018/2/layout/IconVerticalSolidList"/>
    <dgm:cxn modelId="{0DECE508-2352-F340-9A7B-F05346F6A738}" type="presParOf" srcId="{28994601-27AE-4081-9297-F518BB850558}" destId="{2A31E982-1648-45B6-9387-4526A7067B47}" srcOrd="0" destOrd="0" presId="urn:microsoft.com/office/officeart/2018/2/layout/IconVerticalSolidList"/>
    <dgm:cxn modelId="{7EEE0075-C32A-0F4F-97B8-5F12AB568A57}" type="presParOf" srcId="{2A31E982-1648-45B6-9387-4526A7067B47}" destId="{F98BE3CD-3AEC-42FF-85C6-E8AC2C0E445E}" srcOrd="0" destOrd="0" presId="urn:microsoft.com/office/officeart/2018/2/layout/IconVerticalSolidList"/>
    <dgm:cxn modelId="{DF7425D6-0603-3D47-A479-16AD742E25A0}" type="presParOf" srcId="{2A31E982-1648-45B6-9387-4526A7067B47}" destId="{77B68560-652B-4712-B28C-515ADDCC117D}" srcOrd="1" destOrd="0" presId="urn:microsoft.com/office/officeart/2018/2/layout/IconVerticalSolidList"/>
    <dgm:cxn modelId="{A4B6E1FE-763F-BB47-9514-188DAF30A613}" type="presParOf" srcId="{2A31E982-1648-45B6-9387-4526A7067B47}" destId="{F5DA4816-AC11-449D-AE66-6A765A3A8D5B}" srcOrd="2" destOrd="0" presId="urn:microsoft.com/office/officeart/2018/2/layout/IconVerticalSolidList"/>
    <dgm:cxn modelId="{A94C1749-C19C-B646-8EE2-194E5D6E77E7}" type="presParOf" srcId="{2A31E982-1648-45B6-9387-4526A7067B47}" destId="{CC349719-1E40-4F99-AD8C-45979B43F752}" srcOrd="3" destOrd="0" presId="urn:microsoft.com/office/officeart/2018/2/layout/IconVerticalSolidList"/>
    <dgm:cxn modelId="{36887160-27A6-C040-8DA0-3A29C05C19B5}" type="presParOf" srcId="{28994601-27AE-4081-9297-F518BB850558}" destId="{F6C18083-A0B4-4952-B82B-5FDD45EAEFAF}" srcOrd="1" destOrd="0" presId="urn:microsoft.com/office/officeart/2018/2/layout/IconVerticalSolidList"/>
    <dgm:cxn modelId="{6A8B80A0-76C9-2841-A4C3-2D92248F1122}" type="presParOf" srcId="{28994601-27AE-4081-9297-F518BB850558}" destId="{D16231D9-8C8D-48E6-A2F4-70A83F8D02F2}" srcOrd="2" destOrd="0" presId="urn:microsoft.com/office/officeart/2018/2/layout/IconVerticalSolidList"/>
    <dgm:cxn modelId="{5FBE568E-BEE6-8148-97D0-7A5C1743C507}" type="presParOf" srcId="{D16231D9-8C8D-48E6-A2F4-70A83F8D02F2}" destId="{D23EBE78-7A46-4E1B-BD90-90849BD23E87}" srcOrd="0" destOrd="0" presId="urn:microsoft.com/office/officeart/2018/2/layout/IconVerticalSolidList"/>
    <dgm:cxn modelId="{03109EB7-477A-4747-BE6F-A7AC3E1206C1}" type="presParOf" srcId="{D16231D9-8C8D-48E6-A2F4-70A83F8D02F2}" destId="{796AA6F8-2DFE-43CB-B9E4-E2A498DA3709}" srcOrd="1" destOrd="0" presId="urn:microsoft.com/office/officeart/2018/2/layout/IconVerticalSolidList"/>
    <dgm:cxn modelId="{4694DF61-C0B3-6B4F-A024-376B655938C2}" type="presParOf" srcId="{D16231D9-8C8D-48E6-A2F4-70A83F8D02F2}" destId="{8E00F7B2-2E61-4CB0-9706-5F218A478586}" srcOrd="2" destOrd="0" presId="urn:microsoft.com/office/officeart/2018/2/layout/IconVerticalSolidList"/>
    <dgm:cxn modelId="{2CF30D1B-6BE2-F947-B15C-52FC3D98E3DC}" type="presParOf" srcId="{D16231D9-8C8D-48E6-A2F4-70A83F8D02F2}" destId="{AA812F9E-82CE-47DC-B1EB-BFE8141C1D66}" srcOrd="3" destOrd="0" presId="urn:microsoft.com/office/officeart/2018/2/layout/IconVerticalSolidList"/>
    <dgm:cxn modelId="{61D81C82-03C6-4E4C-9807-590B2F9AC796}" type="presParOf" srcId="{28994601-27AE-4081-9297-F518BB850558}" destId="{E4EA7C8A-D07A-4D7B-AE55-2C2195A13B1E}" srcOrd="3" destOrd="0" presId="urn:microsoft.com/office/officeart/2018/2/layout/IconVerticalSolidList"/>
    <dgm:cxn modelId="{7BC779BA-BA7C-4049-BCE8-AE896BC158EA}" type="presParOf" srcId="{28994601-27AE-4081-9297-F518BB850558}" destId="{939BE50A-EB7C-40DB-AD52-9BF495D662FE}" srcOrd="4" destOrd="0" presId="urn:microsoft.com/office/officeart/2018/2/layout/IconVerticalSolidList"/>
    <dgm:cxn modelId="{3244F7CD-E449-D146-9AB4-E7706D3ECC07}" type="presParOf" srcId="{939BE50A-EB7C-40DB-AD52-9BF495D662FE}" destId="{4111419C-389D-47F8-A89D-C65E621EE3D6}" srcOrd="0" destOrd="0" presId="urn:microsoft.com/office/officeart/2018/2/layout/IconVerticalSolidList"/>
    <dgm:cxn modelId="{73B114E9-7BC6-A243-92F6-C0350054C3DC}" type="presParOf" srcId="{939BE50A-EB7C-40DB-AD52-9BF495D662FE}" destId="{F5621036-ACB2-49A5-BE90-F2C04B5B7D93}" srcOrd="1" destOrd="0" presId="urn:microsoft.com/office/officeart/2018/2/layout/IconVerticalSolidList"/>
    <dgm:cxn modelId="{ADA61538-A337-4A4A-A229-39B923D5BDAF}" type="presParOf" srcId="{939BE50A-EB7C-40DB-AD52-9BF495D662FE}" destId="{3A677A1C-DA5E-4B8D-BB8A-B5836D453E2F}" srcOrd="2" destOrd="0" presId="urn:microsoft.com/office/officeart/2018/2/layout/IconVerticalSolidList"/>
    <dgm:cxn modelId="{E20CB005-8C9D-C245-A3BF-7C6E6AE643C3}" type="presParOf" srcId="{939BE50A-EB7C-40DB-AD52-9BF495D662FE}" destId="{D92FD43D-E064-40AE-B3B7-EFF6813381F0}" srcOrd="3" destOrd="0" presId="urn:microsoft.com/office/officeart/2018/2/layout/IconVerticalSolidList"/>
    <dgm:cxn modelId="{D6581E22-8393-E344-B1BA-21A0D78CF995}" type="presParOf" srcId="{28994601-27AE-4081-9297-F518BB850558}" destId="{F0779ACF-AF6D-4F98-BF62-646C1B797377}" srcOrd="5" destOrd="0" presId="urn:microsoft.com/office/officeart/2018/2/layout/IconVerticalSolidList"/>
    <dgm:cxn modelId="{F6CE07C5-0B11-EF4E-B2DC-D6FAD77111BB}" type="presParOf" srcId="{28994601-27AE-4081-9297-F518BB850558}" destId="{12597169-E631-4489-8A0A-EF8888CC4281}" srcOrd="6" destOrd="0" presId="urn:microsoft.com/office/officeart/2018/2/layout/IconVerticalSolidList"/>
    <dgm:cxn modelId="{B07C0EC1-6804-0D47-9AD8-27C4D22BFB11}" type="presParOf" srcId="{12597169-E631-4489-8A0A-EF8888CC4281}" destId="{08F2F45D-F44F-4008-A1EC-E8D4D1D63CF9}" srcOrd="0" destOrd="0" presId="urn:microsoft.com/office/officeart/2018/2/layout/IconVerticalSolidList"/>
    <dgm:cxn modelId="{47F5D558-1DD9-2043-BA99-753B5CB2B6DC}" type="presParOf" srcId="{12597169-E631-4489-8A0A-EF8888CC4281}" destId="{EF4F0683-7AE1-4BBC-A0AB-6673CB3064BB}" srcOrd="1" destOrd="0" presId="urn:microsoft.com/office/officeart/2018/2/layout/IconVerticalSolidList"/>
    <dgm:cxn modelId="{9A0479A3-5327-FE47-969D-2FB38AC33704}" type="presParOf" srcId="{12597169-E631-4489-8A0A-EF8888CC4281}" destId="{41959ED7-6CED-4A03-BC90-9EF68B74176F}" srcOrd="2" destOrd="0" presId="urn:microsoft.com/office/officeart/2018/2/layout/IconVerticalSolidList"/>
    <dgm:cxn modelId="{600C41E2-A8E7-EF4C-9C16-F5D84812A37F}" type="presParOf" srcId="{12597169-E631-4489-8A0A-EF8888CC4281}" destId="{144FDF6F-3BE3-49E5-A278-07A00112399F}" srcOrd="3" destOrd="0" presId="urn:microsoft.com/office/officeart/2018/2/layout/IconVerticalSolidList"/>
    <dgm:cxn modelId="{012555AA-95EF-C348-BFD7-516770581DC5}" type="presParOf" srcId="{28994601-27AE-4081-9297-F518BB850558}" destId="{487DDC94-FCE7-4379-A6C3-2448FD51EE95}" srcOrd="7" destOrd="0" presId="urn:microsoft.com/office/officeart/2018/2/layout/IconVerticalSolidList"/>
    <dgm:cxn modelId="{1B4E7859-CAAF-044A-BBAA-E775F2889EB2}" type="presParOf" srcId="{28994601-27AE-4081-9297-F518BB850558}" destId="{595D146C-74A2-484F-AE71-286B0121DBA6}" srcOrd="8" destOrd="0" presId="urn:microsoft.com/office/officeart/2018/2/layout/IconVerticalSolidList"/>
    <dgm:cxn modelId="{B9ED2DE7-ED26-8442-82E9-D8431233FC27}" type="presParOf" srcId="{595D146C-74A2-484F-AE71-286B0121DBA6}" destId="{1CA97E8C-8A6D-4335-853E-2625EE5B97D4}" srcOrd="0" destOrd="0" presId="urn:microsoft.com/office/officeart/2018/2/layout/IconVerticalSolidList"/>
    <dgm:cxn modelId="{D1F5A924-DC84-C34C-8EAA-DF7494CEAAA9}" type="presParOf" srcId="{595D146C-74A2-484F-AE71-286B0121DBA6}" destId="{5B7C9B49-2498-4200-B6F0-3F603190DE4D}" srcOrd="1" destOrd="0" presId="urn:microsoft.com/office/officeart/2018/2/layout/IconVerticalSolidList"/>
    <dgm:cxn modelId="{58D7E44B-BE54-C045-B3A0-66B83BD0A350}" type="presParOf" srcId="{595D146C-74A2-484F-AE71-286B0121DBA6}" destId="{FF69B818-C3F5-4FBF-9835-04452608B35F}" srcOrd="2" destOrd="0" presId="urn:microsoft.com/office/officeart/2018/2/layout/IconVerticalSolidList"/>
    <dgm:cxn modelId="{82769868-6A60-3A4F-8035-C49DE4A59FBF}" type="presParOf" srcId="{595D146C-74A2-484F-AE71-286B0121DBA6}" destId="{9A25B089-78AA-4D8C-9AFC-59AB5D6E5CA1}" srcOrd="3" destOrd="0" presId="urn:microsoft.com/office/officeart/2018/2/layout/IconVerticalSolidList"/>
    <dgm:cxn modelId="{1EB8E01B-FA6D-8B49-920A-D689F202A66A}" type="presParOf" srcId="{28994601-27AE-4081-9297-F518BB850558}" destId="{96E76C12-718A-40E8-82E7-7F408E1D9C5E}" srcOrd="9" destOrd="0" presId="urn:microsoft.com/office/officeart/2018/2/layout/IconVerticalSolidList"/>
    <dgm:cxn modelId="{BD15D8AB-DCE4-0F4E-8D71-D6BF04D9C3BB}" type="presParOf" srcId="{28994601-27AE-4081-9297-F518BB850558}" destId="{5BBEEFD9-CAC4-4ECA-A653-8F5DC0E7EDFC}" srcOrd="10" destOrd="0" presId="urn:microsoft.com/office/officeart/2018/2/layout/IconVerticalSolidList"/>
    <dgm:cxn modelId="{EE2C362B-CFB5-734F-A5D0-2B6040B59D8D}" type="presParOf" srcId="{5BBEEFD9-CAC4-4ECA-A653-8F5DC0E7EDFC}" destId="{8EA35E22-68B9-4FD4-A00F-D012BEC00915}" srcOrd="0" destOrd="0" presId="urn:microsoft.com/office/officeart/2018/2/layout/IconVerticalSolidList"/>
    <dgm:cxn modelId="{D0BE740D-F15E-F045-937A-A6199DCCF836}" type="presParOf" srcId="{5BBEEFD9-CAC4-4ECA-A653-8F5DC0E7EDFC}" destId="{B94F1FCE-5028-4D09-8C19-14B24147D4CA}" srcOrd="1" destOrd="0" presId="urn:microsoft.com/office/officeart/2018/2/layout/IconVerticalSolidList"/>
    <dgm:cxn modelId="{34F179BE-E9BB-BC42-9592-A0DA9A220377}" type="presParOf" srcId="{5BBEEFD9-CAC4-4ECA-A653-8F5DC0E7EDFC}" destId="{2D803C46-8D25-44C9-9ADA-D0646A8401CD}" srcOrd="2" destOrd="0" presId="urn:microsoft.com/office/officeart/2018/2/layout/IconVerticalSolidList"/>
    <dgm:cxn modelId="{53156C39-E3AA-2046-962B-8BE6BC41C6CD}" type="presParOf" srcId="{5BBEEFD9-CAC4-4ECA-A653-8F5DC0E7EDFC}" destId="{1B286334-5983-4746-82C2-336358B726E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800ABBB-CC16-43D2-B9C5-9AFC5FB3FC4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91DCFF64-7762-4ED0-970D-48BE3A5397D2}">
      <dgm:prSet/>
      <dgm:spPr/>
      <dgm:t>
        <a:bodyPr/>
        <a:lstStyle/>
        <a:p>
          <a:pPr>
            <a:lnSpc>
              <a:spcPct val="100000"/>
            </a:lnSpc>
          </a:pPr>
          <a:r>
            <a:rPr lang="es-ES"/>
            <a:t>Dividimos la clase en 2 grupos</a:t>
          </a:r>
          <a:endParaRPr lang="en-US"/>
        </a:p>
      </dgm:t>
    </dgm:pt>
    <dgm:pt modelId="{E3A1E185-79CA-4D15-8A6C-3A38C67F98BB}" type="parTrans" cxnId="{6AE917F5-AE5D-4FD3-81DF-AF63E553DA21}">
      <dgm:prSet/>
      <dgm:spPr/>
      <dgm:t>
        <a:bodyPr/>
        <a:lstStyle/>
        <a:p>
          <a:endParaRPr lang="en-US"/>
        </a:p>
      </dgm:t>
    </dgm:pt>
    <dgm:pt modelId="{C7DF7019-DB2D-4DAA-A09E-7D2C7E72FE2F}" type="sibTrans" cxnId="{6AE917F5-AE5D-4FD3-81DF-AF63E553DA21}">
      <dgm:prSet/>
      <dgm:spPr/>
      <dgm:t>
        <a:bodyPr/>
        <a:lstStyle/>
        <a:p>
          <a:endParaRPr lang="en-US"/>
        </a:p>
      </dgm:t>
    </dgm:pt>
    <dgm:pt modelId="{69AB20A2-1BD5-48A1-90CA-1AEEB353484E}">
      <dgm:prSet/>
      <dgm:spPr/>
      <dgm:t>
        <a:bodyPr/>
        <a:lstStyle/>
        <a:p>
          <a:pPr>
            <a:lnSpc>
              <a:spcPct val="100000"/>
            </a:lnSpc>
          </a:pPr>
          <a:r>
            <a:rPr lang="es-ES" b="1" dirty="0"/>
            <a:t>A favor </a:t>
          </a:r>
          <a:r>
            <a:rPr lang="es-ES" dirty="0"/>
            <a:t>y </a:t>
          </a:r>
          <a:r>
            <a:rPr lang="es-ES" b="1" dirty="0"/>
            <a:t>en contra </a:t>
          </a:r>
          <a:r>
            <a:rPr lang="es-ES" dirty="0"/>
            <a:t>de las TIC en el proceso de enseñanza-aprendizaje.</a:t>
          </a:r>
          <a:endParaRPr lang="en-US" dirty="0"/>
        </a:p>
      </dgm:t>
    </dgm:pt>
    <dgm:pt modelId="{DD5245A2-910F-4DF9-8FD9-D7761F6342A3}" type="parTrans" cxnId="{45C8818C-A000-4F86-9E8E-EC23B752483E}">
      <dgm:prSet/>
      <dgm:spPr/>
      <dgm:t>
        <a:bodyPr/>
        <a:lstStyle/>
        <a:p>
          <a:endParaRPr lang="en-US"/>
        </a:p>
      </dgm:t>
    </dgm:pt>
    <dgm:pt modelId="{36DBD464-55A4-4597-A274-8459EF6245B5}" type="sibTrans" cxnId="{45C8818C-A000-4F86-9E8E-EC23B752483E}">
      <dgm:prSet/>
      <dgm:spPr/>
      <dgm:t>
        <a:bodyPr/>
        <a:lstStyle/>
        <a:p>
          <a:endParaRPr lang="en-US"/>
        </a:p>
      </dgm:t>
    </dgm:pt>
    <dgm:pt modelId="{7A2F55AD-5361-431E-85BA-BA066CBEB49D}">
      <dgm:prSet/>
      <dgm:spPr/>
      <dgm:t>
        <a:bodyPr/>
        <a:lstStyle/>
        <a:p>
          <a:pPr>
            <a:lnSpc>
              <a:spcPct val="100000"/>
            </a:lnSpc>
          </a:pPr>
          <a:r>
            <a:rPr lang="es-ES" dirty="0"/>
            <a:t>Cada grupo tendrá </a:t>
          </a:r>
          <a:r>
            <a:rPr lang="es-ES" b="1" dirty="0"/>
            <a:t>10 minutos </a:t>
          </a:r>
          <a:r>
            <a:rPr lang="es-ES" dirty="0"/>
            <a:t>para preparar argumentos (8-10 ideas por escrito).</a:t>
          </a:r>
          <a:endParaRPr lang="en-US" dirty="0"/>
        </a:p>
      </dgm:t>
    </dgm:pt>
    <dgm:pt modelId="{89276680-C92A-4B0A-A1CF-49ED68447484}" type="parTrans" cxnId="{5BA11563-D50D-4FEB-8369-BDC9B76F835E}">
      <dgm:prSet/>
      <dgm:spPr/>
      <dgm:t>
        <a:bodyPr/>
        <a:lstStyle/>
        <a:p>
          <a:endParaRPr lang="en-US"/>
        </a:p>
      </dgm:t>
    </dgm:pt>
    <dgm:pt modelId="{0430AC1D-2911-4ADA-BB41-7671207D29D9}" type="sibTrans" cxnId="{5BA11563-D50D-4FEB-8369-BDC9B76F835E}">
      <dgm:prSet/>
      <dgm:spPr/>
      <dgm:t>
        <a:bodyPr/>
        <a:lstStyle/>
        <a:p>
          <a:endParaRPr lang="en-US"/>
        </a:p>
      </dgm:t>
    </dgm:pt>
    <dgm:pt modelId="{B2365152-5DB0-472E-84E6-0D6ABC3A2945}">
      <dgm:prSet/>
      <dgm:spPr/>
      <dgm:t>
        <a:bodyPr/>
        <a:lstStyle/>
        <a:p>
          <a:pPr>
            <a:lnSpc>
              <a:spcPct val="100000"/>
            </a:lnSpc>
          </a:pPr>
          <a:r>
            <a:rPr lang="es-ES" dirty="0"/>
            <a:t>La profesora actuará como </a:t>
          </a:r>
          <a:r>
            <a:rPr lang="es-ES" b="1" dirty="0"/>
            <a:t>moderadora</a:t>
          </a:r>
          <a:r>
            <a:rPr lang="es-ES" dirty="0"/>
            <a:t> del debate.</a:t>
          </a:r>
          <a:endParaRPr lang="en-US" dirty="0"/>
        </a:p>
      </dgm:t>
    </dgm:pt>
    <dgm:pt modelId="{E4748F89-589E-437F-89E4-B2A5AFB0EA95}" type="parTrans" cxnId="{91FDF608-7E22-46EC-8D43-9B1EAA2D68B1}">
      <dgm:prSet/>
      <dgm:spPr/>
      <dgm:t>
        <a:bodyPr/>
        <a:lstStyle/>
        <a:p>
          <a:endParaRPr lang="en-US"/>
        </a:p>
      </dgm:t>
    </dgm:pt>
    <dgm:pt modelId="{EC232058-9809-429D-8242-64C3ADBD78F2}" type="sibTrans" cxnId="{91FDF608-7E22-46EC-8D43-9B1EAA2D68B1}">
      <dgm:prSet/>
      <dgm:spPr/>
      <dgm:t>
        <a:bodyPr/>
        <a:lstStyle/>
        <a:p>
          <a:endParaRPr lang="en-US"/>
        </a:p>
      </dgm:t>
    </dgm:pt>
    <dgm:pt modelId="{F339E916-03DA-408F-8DF4-89C760EA383B}">
      <dgm:prSet/>
      <dgm:spPr/>
      <dgm:t>
        <a:bodyPr/>
        <a:lstStyle/>
        <a:p>
          <a:pPr>
            <a:lnSpc>
              <a:spcPct val="100000"/>
            </a:lnSpc>
          </a:pPr>
          <a:r>
            <a:rPr lang="es-ES" dirty="0"/>
            <a:t>Es importante que respetéis los turnos de palabra y que cuando llegue vuestro turno, hagáis alusión a lo que han dicho los compañeros con anterioridad.</a:t>
          </a:r>
          <a:endParaRPr lang="en-US" dirty="0"/>
        </a:p>
      </dgm:t>
    </dgm:pt>
    <dgm:pt modelId="{C29AF061-3692-4811-81FD-9F5702301A5D}" type="parTrans" cxnId="{15942495-C225-4FA6-855C-66DACB039A56}">
      <dgm:prSet/>
      <dgm:spPr/>
      <dgm:t>
        <a:bodyPr/>
        <a:lstStyle/>
        <a:p>
          <a:endParaRPr lang="en-US"/>
        </a:p>
      </dgm:t>
    </dgm:pt>
    <dgm:pt modelId="{FB30E7C3-EDF5-45AA-A952-CF12BDE880A9}" type="sibTrans" cxnId="{15942495-C225-4FA6-855C-66DACB039A56}">
      <dgm:prSet/>
      <dgm:spPr/>
      <dgm:t>
        <a:bodyPr/>
        <a:lstStyle/>
        <a:p>
          <a:endParaRPr lang="en-US"/>
        </a:p>
      </dgm:t>
    </dgm:pt>
    <dgm:pt modelId="{C84177A6-3E8F-4069-9412-A73E8572FEA5}">
      <dgm:prSet/>
      <dgm:spPr/>
      <dgm:t>
        <a:bodyPr/>
        <a:lstStyle/>
        <a:p>
          <a:pPr>
            <a:lnSpc>
              <a:spcPct val="100000"/>
            </a:lnSpc>
          </a:pPr>
          <a:r>
            <a:rPr lang="es-ES"/>
            <a:t>Intentamos participar, cuantos más, mejor.</a:t>
          </a:r>
          <a:endParaRPr lang="en-US"/>
        </a:p>
      </dgm:t>
    </dgm:pt>
    <dgm:pt modelId="{CBBF7AA0-A1DA-4489-AE77-679D24419A5C}" type="parTrans" cxnId="{EE1DFDE7-3DFB-49D8-930D-0BCFB421B82A}">
      <dgm:prSet/>
      <dgm:spPr/>
      <dgm:t>
        <a:bodyPr/>
        <a:lstStyle/>
        <a:p>
          <a:endParaRPr lang="en-US"/>
        </a:p>
      </dgm:t>
    </dgm:pt>
    <dgm:pt modelId="{1BECA9B0-4699-486D-A319-42A4B51FB2B4}" type="sibTrans" cxnId="{EE1DFDE7-3DFB-49D8-930D-0BCFB421B82A}">
      <dgm:prSet/>
      <dgm:spPr/>
      <dgm:t>
        <a:bodyPr/>
        <a:lstStyle/>
        <a:p>
          <a:endParaRPr lang="en-US"/>
        </a:p>
      </dgm:t>
    </dgm:pt>
    <dgm:pt modelId="{F2EA63C1-7272-40D0-911C-04C3829366AE}" type="pres">
      <dgm:prSet presAssocID="{F800ABBB-CC16-43D2-B9C5-9AFC5FB3FC4D}" presName="root" presStyleCnt="0">
        <dgm:presLayoutVars>
          <dgm:dir/>
          <dgm:resizeHandles val="exact"/>
        </dgm:presLayoutVars>
      </dgm:prSet>
      <dgm:spPr/>
    </dgm:pt>
    <dgm:pt modelId="{68E15215-2B32-4495-A560-9C4CBE66585A}" type="pres">
      <dgm:prSet presAssocID="{91DCFF64-7762-4ED0-970D-48BE3A5397D2}" presName="compNode" presStyleCnt="0"/>
      <dgm:spPr/>
    </dgm:pt>
    <dgm:pt modelId="{69FD2ED7-F354-4960-9371-C54E59FB7FD5}" type="pres">
      <dgm:prSet presAssocID="{91DCFF64-7762-4ED0-970D-48BE3A5397D2}" presName="bgRect" presStyleLbl="bgShp" presStyleIdx="0" presStyleCnt="6" custLinFactNeighborX="80" custLinFactNeighborY="-22204"/>
      <dgm:spPr/>
    </dgm:pt>
    <dgm:pt modelId="{E753D998-D051-44FF-8C88-62EC8BE5AEF0}" type="pres">
      <dgm:prSet presAssocID="{91DCFF64-7762-4ED0-970D-48BE3A5397D2}"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Usuarios"/>
        </a:ext>
      </dgm:extLst>
    </dgm:pt>
    <dgm:pt modelId="{D32C681F-6246-4E88-AB2D-A169FC43FB19}" type="pres">
      <dgm:prSet presAssocID="{91DCFF64-7762-4ED0-970D-48BE3A5397D2}" presName="spaceRect" presStyleCnt="0"/>
      <dgm:spPr/>
    </dgm:pt>
    <dgm:pt modelId="{46D332F2-EA49-498E-8A6C-CEBC11681664}" type="pres">
      <dgm:prSet presAssocID="{91DCFF64-7762-4ED0-970D-48BE3A5397D2}" presName="parTx" presStyleLbl="revTx" presStyleIdx="0" presStyleCnt="6">
        <dgm:presLayoutVars>
          <dgm:chMax val="0"/>
          <dgm:chPref val="0"/>
        </dgm:presLayoutVars>
      </dgm:prSet>
      <dgm:spPr/>
    </dgm:pt>
    <dgm:pt modelId="{A68C2957-90C8-48E8-A046-B7659B994251}" type="pres">
      <dgm:prSet presAssocID="{C7DF7019-DB2D-4DAA-A09E-7D2C7E72FE2F}" presName="sibTrans" presStyleCnt="0"/>
      <dgm:spPr/>
    </dgm:pt>
    <dgm:pt modelId="{B5E518CB-D992-4B44-ADE5-BC530BE0D8B3}" type="pres">
      <dgm:prSet presAssocID="{69AB20A2-1BD5-48A1-90CA-1AEEB353484E}" presName="compNode" presStyleCnt="0"/>
      <dgm:spPr/>
    </dgm:pt>
    <dgm:pt modelId="{E8A606AD-59DA-4981-BA3D-D505ED10AB25}" type="pres">
      <dgm:prSet presAssocID="{69AB20A2-1BD5-48A1-90CA-1AEEB353484E}" presName="bgRect" presStyleLbl="bgShp" presStyleIdx="1" presStyleCnt="6"/>
      <dgm:spPr/>
    </dgm:pt>
    <dgm:pt modelId="{B6F93CE8-09C9-429A-A2AF-BE6F7F0A5BAA}" type="pres">
      <dgm:prSet presAssocID="{69AB20A2-1BD5-48A1-90CA-1AEEB353484E}"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Aula de clases"/>
        </a:ext>
      </dgm:extLst>
    </dgm:pt>
    <dgm:pt modelId="{806FB147-C029-4C11-B41A-8A6E0A974BF1}" type="pres">
      <dgm:prSet presAssocID="{69AB20A2-1BD5-48A1-90CA-1AEEB353484E}" presName="spaceRect" presStyleCnt="0"/>
      <dgm:spPr/>
    </dgm:pt>
    <dgm:pt modelId="{63556D1A-89FA-4CE2-99C1-F72C06C5694E}" type="pres">
      <dgm:prSet presAssocID="{69AB20A2-1BD5-48A1-90CA-1AEEB353484E}" presName="parTx" presStyleLbl="revTx" presStyleIdx="1" presStyleCnt="6">
        <dgm:presLayoutVars>
          <dgm:chMax val="0"/>
          <dgm:chPref val="0"/>
        </dgm:presLayoutVars>
      </dgm:prSet>
      <dgm:spPr/>
    </dgm:pt>
    <dgm:pt modelId="{33540B79-140A-47B7-8484-080BFE203CB8}" type="pres">
      <dgm:prSet presAssocID="{36DBD464-55A4-4597-A274-8459EF6245B5}" presName="sibTrans" presStyleCnt="0"/>
      <dgm:spPr/>
    </dgm:pt>
    <dgm:pt modelId="{FEFE6BFD-02B9-46A0-ACE8-04B265AE06C5}" type="pres">
      <dgm:prSet presAssocID="{7A2F55AD-5361-431E-85BA-BA066CBEB49D}" presName="compNode" presStyleCnt="0"/>
      <dgm:spPr/>
    </dgm:pt>
    <dgm:pt modelId="{5F243E46-22D5-48D2-A049-1F65747C3991}" type="pres">
      <dgm:prSet presAssocID="{7A2F55AD-5361-431E-85BA-BA066CBEB49D}" presName="bgRect" presStyleLbl="bgShp" presStyleIdx="2" presStyleCnt="6"/>
      <dgm:spPr/>
    </dgm:pt>
    <dgm:pt modelId="{DB818883-0B92-4ED6-90B5-ECE804454B84}" type="pres">
      <dgm:prSet presAssocID="{7A2F55AD-5361-431E-85BA-BA066CBEB49D}"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oard Room"/>
        </a:ext>
      </dgm:extLst>
    </dgm:pt>
    <dgm:pt modelId="{B9A3CFBB-2871-4205-BA5A-00007367EFA4}" type="pres">
      <dgm:prSet presAssocID="{7A2F55AD-5361-431E-85BA-BA066CBEB49D}" presName="spaceRect" presStyleCnt="0"/>
      <dgm:spPr/>
    </dgm:pt>
    <dgm:pt modelId="{BA0F72C2-B6F5-42FA-B322-544C42178BD0}" type="pres">
      <dgm:prSet presAssocID="{7A2F55AD-5361-431E-85BA-BA066CBEB49D}" presName="parTx" presStyleLbl="revTx" presStyleIdx="2" presStyleCnt="6">
        <dgm:presLayoutVars>
          <dgm:chMax val="0"/>
          <dgm:chPref val="0"/>
        </dgm:presLayoutVars>
      </dgm:prSet>
      <dgm:spPr/>
    </dgm:pt>
    <dgm:pt modelId="{4785A062-C350-4E6E-94B3-E069DFCD221D}" type="pres">
      <dgm:prSet presAssocID="{0430AC1D-2911-4ADA-BB41-7671207D29D9}" presName="sibTrans" presStyleCnt="0"/>
      <dgm:spPr/>
    </dgm:pt>
    <dgm:pt modelId="{622085DF-CFF7-4749-A04B-BEC04ECCEA70}" type="pres">
      <dgm:prSet presAssocID="{B2365152-5DB0-472E-84E6-0D6ABC3A2945}" presName="compNode" presStyleCnt="0"/>
      <dgm:spPr/>
    </dgm:pt>
    <dgm:pt modelId="{D84FED08-CDB2-4686-AA51-0C1D51032723}" type="pres">
      <dgm:prSet presAssocID="{B2365152-5DB0-472E-84E6-0D6ABC3A2945}" presName="bgRect" presStyleLbl="bgShp" presStyleIdx="3" presStyleCnt="6"/>
      <dgm:spPr/>
    </dgm:pt>
    <dgm:pt modelId="{D124BF75-96DE-451F-AC1F-1913619F0EE3}" type="pres">
      <dgm:prSet presAssocID="{B2365152-5DB0-472E-84E6-0D6ABC3A294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hateo"/>
        </a:ext>
      </dgm:extLst>
    </dgm:pt>
    <dgm:pt modelId="{93E7A6D9-7F92-43F8-841C-6377072357F0}" type="pres">
      <dgm:prSet presAssocID="{B2365152-5DB0-472E-84E6-0D6ABC3A2945}" presName="spaceRect" presStyleCnt="0"/>
      <dgm:spPr/>
    </dgm:pt>
    <dgm:pt modelId="{05CDC8D4-E1FA-4DC0-B7C6-8A266AF5CAF4}" type="pres">
      <dgm:prSet presAssocID="{B2365152-5DB0-472E-84E6-0D6ABC3A2945}" presName="parTx" presStyleLbl="revTx" presStyleIdx="3" presStyleCnt="6">
        <dgm:presLayoutVars>
          <dgm:chMax val="0"/>
          <dgm:chPref val="0"/>
        </dgm:presLayoutVars>
      </dgm:prSet>
      <dgm:spPr/>
    </dgm:pt>
    <dgm:pt modelId="{85B57BE6-1218-40EC-82BC-34DDD7DCEB88}" type="pres">
      <dgm:prSet presAssocID="{EC232058-9809-429D-8242-64C3ADBD78F2}" presName="sibTrans" presStyleCnt="0"/>
      <dgm:spPr/>
    </dgm:pt>
    <dgm:pt modelId="{4A5B1604-62E7-4A89-A08E-9C50DC48BFA7}" type="pres">
      <dgm:prSet presAssocID="{F339E916-03DA-408F-8DF4-89C760EA383B}" presName="compNode" presStyleCnt="0"/>
      <dgm:spPr/>
    </dgm:pt>
    <dgm:pt modelId="{C4C7F440-49DC-4F47-9997-3385F667D66B}" type="pres">
      <dgm:prSet presAssocID="{F339E916-03DA-408F-8DF4-89C760EA383B}" presName="bgRect" presStyleLbl="bgShp" presStyleIdx="4" presStyleCnt="6"/>
      <dgm:spPr/>
    </dgm:pt>
    <dgm:pt modelId="{885DB5A5-3816-4F23-B879-70BCA4EA0C68}" type="pres">
      <dgm:prSet presAssocID="{F339E916-03DA-408F-8DF4-89C760EA383B}"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Desconectado"/>
        </a:ext>
      </dgm:extLst>
    </dgm:pt>
    <dgm:pt modelId="{613E6FBD-962B-4278-B8E9-DF8AD50B1ECF}" type="pres">
      <dgm:prSet presAssocID="{F339E916-03DA-408F-8DF4-89C760EA383B}" presName="spaceRect" presStyleCnt="0"/>
      <dgm:spPr/>
    </dgm:pt>
    <dgm:pt modelId="{81B3D05A-1465-4568-9368-9D88397DEF7D}" type="pres">
      <dgm:prSet presAssocID="{F339E916-03DA-408F-8DF4-89C760EA383B}" presName="parTx" presStyleLbl="revTx" presStyleIdx="4" presStyleCnt="6">
        <dgm:presLayoutVars>
          <dgm:chMax val="0"/>
          <dgm:chPref val="0"/>
        </dgm:presLayoutVars>
      </dgm:prSet>
      <dgm:spPr/>
    </dgm:pt>
    <dgm:pt modelId="{FE310816-A7CC-4A22-BDB8-5A174EA800FA}" type="pres">
      <dgm:prSet presAssocID="{FB30E7C3-EDF5-45AA-A952-CF12BDE880A9}" presName="sibTrans" presStyleCnt="0"/>
      <dgm:spPr/>
    </dgm:pt>
    <dgm:pt modelId="{F6BCAFC8-BAED-46FC-A6E9-CED291887284}" type="pres">
      <dgm:prSet presAssocID="{C84177A6-3E8F-4069-9412-A73E8572FEA5}" presName="compNode" presStyleCnt="0"/>
      <dgm:spPr/>
    </dgm:pt>
    <dgm:pt modelId="{144B9AFB-AA59-4C7F-A3FA-5014CDF8771F}" type="pres">
      <dgm:prSet presAssocID="{C84177A6-3E8F-4069-9412-A73E8572FEA5}" presName="bgRect" presStyleLbl="bgShp" presStyleIdx="5" presStyleCnt="6"/>
      <dgm:spPr/>
    </dgm:pt>
    <dgm:pt modelId="{EDCD1BB4-5263-417F-8C27-E4A90A18E191}" type="pres">
      <dgm:prSet presAssocID="{C84177A6-3E8F-4069-9412-A73E8572FEA5}"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Angel Face Outline"/>
        </a:ext>
      </dgm:extLst>
    </dgm:pt>
    <dgm:pt modelId="{4856F3D7-0D71-4CB1-AEBE-685470AC7EDE}" type="pres">
      <dgm:prSet presAssocID="{C84177A6-3E8F-4069-9412-A73E8572FEA5}" presName="spaceRect" presStyleCnt="0"/>
      <dgm:spPr/>
    </dgm:pt>
    <dgm:pt modelId="{2C071DEE-9F79-4E44-8563-55F8AFB01509}" type="pres">
      <dgm:prSet presAssocID="{C84177A6-3E8F-4069-9412-A73E8572FEA5}" presName="parTx" presStyleLbl="revTx" presStyleIdx="5" presStyleCnt="6">
        <dgm:presLayoutVars>
          <dgm:chMax val="0"/>
          <dgm:chPref val="0"/>
        </dgm:presLayoutVars>
      </dgm:prSet>
      <dgm:spPr/>
    </dgm:pt>
  </dgm:ptLst>
  <dgm:cxnLst>
    <dgm:cxn modelId="{82963203-A3D4-4383-809C-2D6F4905A76F}" type="presOf" srcId="{69AB20A2-1BD5-48A1-90CA-1AEEB353484E}" destId="{63556D1A-89FA-4CE2-99C1-F72C06C5694E}" srcOrd="0" destOrd="0" presId="urn:microsoft.com/office/officeart/2018/2/layout/IconVerticalSolidList"/>
    <dgm:cxn modelId="{91FDF608-7E22-46EC-8D43-9B1EAA2D68B1}" srcId="{F800ABBB-CC16-43D2-B9C5-9AFC5FB3FC4D}" destId="{B2365152-5DB0-472E-84E6-0D6ABC3A2945}" srcOrd="3" destOrd="0" parTransId="{E4748F89-589E-437F-89E4-B2A5AFB0EA95}" sibTransId="{EC232058-9809-429D-8242-64C3ADBD78F2}"/>
    <dgm:cxn modelId="{3C84E51C-C3C9-40B8-A397-3A2261934012}" type="presOf" srcId="{C84177A6-3E8F-4069-9412-A73E8572FEA5}" destId="{2C071DEE-9F79-4E44-8563-55F8AFB01509}" srcOrd="0" destOrd="0" presId="urn:microsoft.com/office/officeart/2018/2/layout/IconVerticalSolidList"/>
    <dgm:cxn modelId="{D852C34D-EAFB-4DBC-854E-4FA320B4D414}" type="presOf" srcId="{7A2F55AD-5361-431E-85BA-BA066CBEB49D}" destId="{BA0F72C2-B6F5-42FA-B322-544C42178BD0}" srcOrd="0" destOrd="0" presId="urn:microsoft.com/office/officeart/2018/2/layout/IconVerticalSolidList"/>
    <dgm:cxn modelId="{2BFDF55B-B812-48F9-88E8-9D59BF06E6B2}" type="presOf" srcId="{F339E916-03DA-408F-8DF4-89C760EA383B}" destId="{81B3D05A-1465-4568-9368-9D88397DEF7D}" srcOrd="0" destOrd="0" presId="urn:microsoft.com/office/officeart/2018/2/layout/IconVerticalSolidList"/>
    <dgm:cxn modelId="{5BA11563-D50D-4FEB-8369-BDC9B76F835E}" srcId="{F800ABBB-CC16-43D2-B9C5-9AFC5FB3FC4D}" destId="{7A2F55AD-5361-431E-85BA-BA066CBEB49D}" srcOrd="2" destOrd="0" parTransId="{89276680-C92A-4B0A-A1CF-49ED68447484}" sibTransId="{0430AC1D-2911-4ADA-BB41-7671207D29D9}"/>
    <dgm:cxn modelId="{53EC5882-F3CB-4E96-ACCF-99907A230719}" type="presOf" srcId="{F800ABBB-CC16-43D2-B9C5-9AFC5FB3FC4D}" destId="{F2EA63C1-7272-40D0-911C-04C3829366AE}" srcOrd="0" destOrd="0" presId="urn:microsoft.com/office/officeart/2018/2/layout/IconVerticalSolidList"/>
    <dgm:cxn modelId="{45C8818C-A000-4F86-9E8E-EC23B752483E}" srcId="{F800ABBB-CC16-43D2-B9C5-9AFC5FB3FC4D}" destId="{69AB20A2-1BD5-48A1-90CA-1AEEB353484E}" srcOrd="1" destOrd="0" parTransId="{DD5245A2-910F-4DF9-8FD9-D7761F6342A3}" sibTransId="{36DBD464-55A4-4597-A274-8459EF6245B5}"/>
    <dgm:cxn modelId="{FC550A93-BC9C-443D-8594-0A6918BC1010}" type="presOf" srcId="{B2365152-5DB0-472E-84E6-0D6ABC3A2945}" destId="{05CDC8D4-E1FA-4DC0-B7C6-8A266AF5CAF4}" srcOrd="0" destOrd="0" presId="urn:microsoft.com/office/officeart/2018/2/layout/IconVerticalSolidList"/>
    <dgm:cxn modelId="{15942495-C225-4FA6-855C-66DACB039A56}" srcId="{F800ABBB-CC16-43D2-B9C5-9AFC5FB3FC4D}" destId="{F339E916-03DA-408F-8DF4-89C760EA383B}" srcOrd="4" destOrd="0" parTransId="{C29AF061-3692-4811-81FD-9F5702301A5D}" sibTransId="{FB30E7C3-EDF5-45AA-A952-CF12BDE880A9}"/>
    <dgm:cxn modelId="{089B6FD4-36C0-4535-B25D-ABEADC823EB9}" type="presOf" srcId="{91DCFF64-7762-4ED0-970D-48BE3A5397D2}" destId="{46D332F2-EA49-498E-8A6C-CEBC11681664}" srcOrd="0" destOrd="0" presId="urn:microsoft.com/office/officeart/2018/2/layout/IconVerticalSolidList"/>
    <dgm:cxn modelId="{EE1DFDE7-3DFB-49D8-930D-0BCFB421B82A}" srcId="{F800ABBB-CC16-43D2-B9C5-9AFC5FB3FC4D}" destId="{C84177A6-3E8F-4069-9412-A73E8572FEA5}" srcOrd="5" destOrd="0" parTransId="{CBBF7AA0-A1DA-4489-AE77-679D24419A5C}" sibTransId="{1BECA9B0-4699-486D-A319-42A4B51FB2B4}"/>
    <dgm:cxn modelId="{6AE917F5-AE5D-4FD3-81DF-AF63E553DA21}" srcId="{F800ABBB-CC16-43D2-B9C5-9AFC5FB3FC4D}" destId="{91DCFF64-7762-4ED0-970D-48BE3A5397D2}" srcOrd="0" destOrd="0" parTransId="{E3A1E185-79CA-4D15-8A6C-3A38C67F98BB}" sibTransId="{C7DF7019-DB2D-4DAA-A09E-7D2C7E72FE2F}"/>
    <dgm:cxn modelId="{A8E966DE-C3D9-40E4-9CA4-01AD8E251845}" type="presParOf" srcId="{F2EA63C1-7272-40D0-911C-04C3829366AE}" destId="{68E15215-2B32-4495-A560-9C4CBE66585A}" srcOrd="0" destOrd="0" presId="urn:microsoft.com/office/officeart/2018/2/layout/IconVerticalSolidList"/>
    <dgm:cxn modelId="{C595FEFD-0203-4892-A042-A86F6C830AAD}" type="presParOf" srcId="{68E15215-2B32-4495-A560-9C4CBE66585A}" destId="{69FD2ED7-F354-4960-9371-C54E59FB7FD5}" srcOrd="0" destOrd="0" presId="urn:microsoft.com/office/officeart/2018/2/layout/IconVerticalSolidList"/>
    <dgm:cxn modelId="{A3062D77-7FF3-41E7-8FDC-AD84EC3286CC}" type="presParOf" srcId="{68E15215-2B32-4495-A560-9C4CBE66585A}" destId="{E753D998-D051-44FF-8C88-62EC8BE5AEF0}" srcOrd="1" destOrd="0" presId="urn:microsoft.com/office/officeart/2018/2/layout/IconVerticalSolidList"/>
    <dgm:cxn modelId="{E0DCD0C2-2A42-4B8E-9955-3CD754EFCE5A}" type="presParOf" srcId="{68E15215-2B32-4495-A560-9C4CBE66585A}" destId="{D32C681F-6246-4E88-AB2D-A169FC43FB19}" srcOrd="2" destOrd="0" presId="urn:microsoft.com/office/officeart/2018/2/layout/IconVerticalSolidList"/>
    <dgm:cxn modelId="{8CAFFF79-951D-44E5-B651-1DC561E071F1}" type="presParOf" srcId="{68E15215-2B32-4495-A560-9C4CBE66585A}" destId="{46D332F2-EA49-498E-8A6C-CEBC11681664}" srcOrd="3" destOrd="0" presId="urn:microsoft.com/office/officeart/2018/2/layout/IconVerticalSolidList"/>
    <dgm:cxn modelId="{334FB107-B7B0-43C3-9064-6BC1AF683612}" type="presParOf" srcId="{F2EA63C1-7272-40D0-911C-04C3829366AE}" destId="{A68C2957-90C8-48E8-A046-B7659B994251}" srcOrd="1" destOrd="0" presId="urn:microsoft.com/office/officeart/2018/2/layout/IconVerticalSolidList"/>
    <dgm:cxn modelId="{37109280-FA06-4E27-BD89-CF6C9D12AFB9}" type="presParOf" srcId="{F2EA63C1-7272-40D0-911C-04C3829366AE}" destId="{B5E518CB-D992-4B44-ADE5-BC530BE0D8B3}" srcOrd="2" destOrd="0" presId="urn:microsoft.com/office/officeart/2018/2/layout/IconVerticalSolidList"/>
    <dgm:cxn modelId="{215A7002-53D5-4009-AD8A-4309D774C464}" type="presParOf" srcId="{B5E518CB-D992-4B44-ADE5-BC530BE0D8B3}" destId="{E8A606AD-59DA-4981-BA3D-D505ED10AB25}" srcOrd="0" destOrd="0" presId="urn:microsoft.com/office/officeart/2018/2/layout/IconVerticalSolidList"/>
    <dgm:cxn modelId="{D20F5A93-9A81-4416-8FE2-48B32C76AF50}" type="presParOf" srcId="{B5E518CB-D992-4B44-ADE5-BC530BE0D8B3}" destId="{B6F93CE8-09C9-429A-A2AF-BE6F7F0A5BAA}" srcOrd="1" destOrd="0" presId="urn:microsoft.com/office/officeart/2018/2/layout/IconVerticalSolidList"/>
    <dgm:cxn modelId="{8377876E-D9DD-4EC9-951C-A0C8896CA2E1}" type="presParOf" srcId="{B5E518CB-D992-4B44-ADE5-BC530BE0D8B3}" destId="{806FB147-C029-4C11-B41A-8A6E0A974BF1}" srcOrd="2" destOrd="0" presId="urn:microsoft.com/office/officeart/2018/2/layout/IconVerticalSolidList"/>
    <dgm:cxn modelId="{4D3B22D0-4FAF-4E77-872B-FDA5660F1BAC}" type="presParOf" srcId="{B5E518CB-D992-4B44-ADE5-BC530BE0D8B3}" destId="{63556D1A-89FA-4CE2-99C1-F72C06C5694E}" srcOrd="3" destOrd="0" presId="urn:microsoft.com/office/officeart/2018/2/layout/IconVerticalSolidList"/>
    <dgm:cxn modelId="{1A1F3709-2EB4-440E-9FD8-F40185ACC059}" type="presParOf" srcId="{F2EA63C1-7272-40D0-911C-04C3829366AE}" destId="{33540B79-140A-47B7-8484-080BFE203CB8}" srcOrd="3" destOrd="0" presId="urn:microsoft.com/office/officeart/2018/2/layout/IconVerticalSolidList"/>
    <dgm:cxn modelId="{905A2FCA-967C-412A-B963-E6698EBE4F21}" type="presParOf" srcId="{F2EA63C1-7272-40D0-911C-04C3829366AE}" destId="{FEFE6BFD-02B9-46A0-ACE8-04B265AE06C5}" srcOrd="4" destOrd="0" presId="urn:microsoft.com/office/officeart/2018/2/layout/IconVerticalSolidList"/>
    <dgm:cxn modelId="{44244A3A-0E02-4704-BB7E-DD7CA6062016}" type="presParOf" srcId="{FEFE6BFD-02B9-46A0-ACE8-04B265AE06C5}" destId="{5F243E46-22D5-48D2-A049-1F65747C3991}" srcOrd="0" destOrd="0" presId="urn:microsoft.com/office/officeart/2018/2/layout/IconVerticalSolidList"/>
    <dgm:cxn modelId="{AA229974-879C-4A92-BD00-D661EF2C985D}" type="presParOf" srcId="{FEFE6BFD-02B9-46A0-ACE8-04B265AE06C5}" destId="{DB818883-0B92-4ED6-90B5-ECE804454B84}" srcOrd="1" destOrd="0" presId="urn:microsoft.com/office/officeart/2018/2/layout/IconVerticalSolidList"/>
    <dgm:cxn modelId="{E7867BC3-0FF0-4309-8185-F1B80BBC8AEE}" type="presParOf" srcId="{FEFE6BFD-02B9-46A0-ACE8-04B265AE06C5}" destId="{B9A3CFBB-2871-4205-BA5A-00007367EFA4}" srcOrd="2" destOrd="0" presId="urn:microsoft.com/office/officeart/2018/2/layout/IconVerticalSolidList"/>
    <dgm:cxn modelId="{B5F73B04-B456-4CC0-910B-AAD7E7A6FCF5}" type="presParOf" srcId="{FEFE6BFD-02B9-46A0-ACE8-04B265AE06C5}" destId="{BA0F72C2-B6F5-42FA-B322-544C42178BD0}" srcOrd="3" destOrd="0" presId="urn:microsoft.com/office/officeart/2018/2/layout/IconVerticalSolidList"/>
    <dgm:cxn modelId="{383C1819-DDAB-41A4-9FE4-656B077561B3}" type="presParOf" srcId="{F2EA63C1-7272-40D0-911C-04C3829366AE}" destId="{4785A062-C350-4E6E-94B3-E069DFCD221D}" srcOrd="5" destOrd="0" presId="urn:microsoft.com/office/officeart/2018/2/layout/IconVerticalSolidList"/>
    <dgm:cxn modelId="{C17FDEA3-B25F-4F09-9A8B-434B0279B9A5}" type="presParOf" srcId="{F2EA63C1-7272-40D0-911C-04C3829366AE}" destId="{622085DF-CFF7-4749-A04B-BEC04ECCEA70}" srcOrd="6" destOrd="0" presId="urn:microsoft.com/office/officeart/2018/2/layout/IconVerticalSolidList"/>
    <dgm:cxn modelId="{131D45A2-0279-464A-9FAC-DF4693570365}" type="presParOf" srcId="{622085DF-CFF7-4749-A04B-BEC04ECCEA70}" destId="{D84FED08-CDB2-4686-AA51-0C1D51032723}" srcOrd="0" destOrd="0" presId="urn:microsoft.com/office/officeart/2018/2/layout/IconVerticalSolidList"/>
    <dgm:cxn modelId="{EBDD7506-BE2A-4252-8BF4-E69BC1AF28E4}" type="presParOf" srcId="{622085DF-CFF7-4749-A04B-BEC04ECCEA70}" destId="{D124BF75-96DE-451F-AC1F-1913619F0EE3}" srcOrd="1" destOrd="0" presId="urn:microsoft.com/office/officeart/2018/2/layout/IconVerticalSolidList"/>
    <dgm:cxn modelId="{E21C5A79-6A5E-4ED9-B46C-3A42956B130B}" type="presParOf" srcId="{622085DF-CFF7-4749-A04B-BEC04ECCEA70}" destId="{93E7A6D9-7F92-43F8-841C-6377072357F0}" srcOrd="2" destOrd="0" presId="urn:microsoft.com/office/officeart/2018/2/layout/IconVerticalSolidList"/>
    <dgm:cxn modelId="{E1B19052-9697-4DFB-A2D5-96610BFC6BEF}" type="presParOf" srcId="{622085DF-CFF7-4749-A04B-BEC04ECCEA70}" destId="{05CDC8D4-E1FA-4DC0-B7C6-8A266AF5CAF4}" srcOrd="3" destOrd="0" presId="urn:microsoft.com/office/officeart/2018/2/layout/IconVerticalSolidList"/>
    <dgm:cxn modelId="{034A1863-2AB2-4321-9E8B-A14299ED00AD}" type="presParOf" srcId="{F2EA63C1-7272-40D0-911C-04C3829366AE}" destId="{85B57BE6-1218-40EC-82BC-34DDD7DCEB88}" srcOrd="7" destOrd="0" presId="urn:microsoft.com/office/officeart/2018/2/layout/IconVerticalSolidList"/>
    <dgm:cxn modelId="{25B14069-7869-443E-B689-1451C049228D}" type="presParOf" srcId="{F2EA63C1-7272-40D0-911C-04C3829366AE}" destId="{4A5B1604-62E7-4A89-A08E-9C50DC48BFA7}" srcOrd="8" destOrd="0" presId="urn:microsoft.com/office/officeart/2018/2/layout/IconVerticalSolidList"/>
    <dgm:cxn modelId="{C7CB2083-7136-4C1B-875F-9C00C29C4889}" type="presParOf" srcId="{4A5B1604-62E7-4A89-A08E-9C50DC48BFA7}" destId="{C4C7F440-49DC-4F47-9997-3385F667D66B}" srcOrd="0" destOrd="0" presId="urn:microsoft.com/office/officeart/2018/2/layout/IconVerticalSolidList"/>
    <dgm:cxn modelId="{81A1E909-AEEC-4CF1-ACCE-7C48F5D1CAE8}" type="presParOf" srcId="{4A5B1604-62E7-4A89-A08E-9C50DC48BFA7}" destId="{885DB5A5-3816-4F23-B879-70BCA4EA0C68}" srcOrd="1" destOrd="0" presId="urn:microsoft.com/office/officeart/2018/2/layout/IconVerticalSolidList"/>
    <dgm:cxn modelId="{AEA29629-A620-4988-A210-15D384DE652E}" type="presParOf" srcId="{4A5B1604-62E7-4A89-A08E-9C50DC48BFA7}" destId="{613E6FBD-962B-4278-B8E9-DF8AD50B1ECF}" srcOrd="2" destOrd="0" presId="urn:microsoft.com/office/officeart/2018/2/layout/IconVerticalSolidList"/>
    <dgm:cxn modelId="{9A42BB3C-FD45-44D8-B407-6D5D9AA5D0AD}" type="presParOf" srcId="{4A5B1604-62E7-4A89-A08E-9C50DC48BFA7}" destId="{81B3D05A-1465-4568-9368-9D88397DEF7D}" srcOrd="3" destOrd="0" presId="urn:microsoft.com/office/officeart/2018/2/layout/IconVerticalSolidList"/>
    <dgm:cxn modelId="{5AC4BD76-3D38-498D-96BA-AB177532B0BB}" type="presParOf" srcId="{F2EA63C1-7272-40D0-911C-04C3829366AE}" destId="{FE310816-A7CC-4A22-BDB8-5A174EA800FA}" srcOrd="9" destOrd="0" presId="urn:microsoft.com/office/officeart/2018/2/layout/IconVerticalSolidList"/>
    <dgm:cxn modelId="{D556EB0C-7A7D-40FD-8699-C6393AB937CF}" type="presParOf" srcId="{F2EA63C1-7272-40D0-911C-04C3829366AE}" destId="{F6BCAFC8-BAED-46FC-A6E9-CED291887284}" srcOrd="10" destOrd="0" presId="urn:microsoft.com/office/officeart/2018/2/layout/IconVerticalSolidList"/>
    <dgm:cxn modelId="{91C10A1D-F795-41F2-9E51-7BA157D531D9}" type="presParOf" srcId="{F6BCAFC8-BAED-46FC-A6E9-CED291887284}" destId="{144B9AFB-AA59-4C7F-A3FA-5014CDF8771F}" srcOrd="0" destOrd="0" presId="urn:microsoft.com/office/officeart/2018/2/layout/IconVerticalSolidList"/>
    <dgm:cxn modelId="{F3E5DA6E-1A17-49EE-90A5-6396A31D8644}" type="presParOf" srcId="{F6BCAFC8-BAED-46FC-A6E9-CED291887284}" destId="{EDCD1BB4-5263-417F-8C27-E4A90A18E191}" srcOrd="1" destOrd="0" presId="urn:microsoft.com/office/officeart/2018/2/layout/IconVerticalSolidList"/>
    <dgm:cxn modelId="{B4B21B4C-1457-4E57-B381-18776B4E2D2A}" type="presParOf" srcId="{F6BCAFC8-BAED-46FC-A6E9-CED291887284}" destId="{4856F3D7-0D71-4CB1-AEBE-685470AC7EDE}" srcOrd="2" destOrd="0" presId="urn:microsoft.com/office/officeart/2018/2/layout/IconVerticalSolidList"/>
    <dgm:cxn modelId="{AF002FD7-8068-41F1-8718-1099E7638C25}" type="presParOf" srcId="{F6BCAFC8-BAED-46FC-A6E9-CED291887284}" destId="{2C071DEE-9F79-4E44-8563-55F8AFB0150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A042CC-FF48-47C9-A8E0-9EA0B9C957F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65998239-0572-4DAC-B093-B07B570D1D07}">
      <dgm:prSet/>
      <dgm:spPr/>
      <dgm:t>
        <a:bodyPr/>
        <a:lstStyle/>
        <a:p>
          <a:r>
            <a:rPr lang="es-ES"/>
            <a:t>“La tecnología es una manifestación de la evolución humana y ella misma va adaptándose al contexto en el que se configura”</a:t>
          </a:r>
          <a:endParaRPr lang="en-US"/>
        </a:p>
      </dgm:t>
    </dgm:pt>
    <dgm:pt modelId="{DF8F4851-2ED8-4B4A-9706-730B72DB7A67}" type="parTrans" cxnId="{87203CC9-8BE1-439D-B33C-02825F62EA29}">
      <dgm:prSet/>
      <dgm:spPr/>
      <dgm:t>
        <a:bodyPr/>
        <a:lstStyle/>
        <a:p>
          <a:endParaRPr lang="en-US"/>
        </a:p>
      </dgm:t>
    </dgm:pt>
    <dgm:pt modelId="{61138399-43AE-4E98-8981-A83800166728}" type="sibTrans" cxnId="{87203CC9-8BE1-439D-B33C-02825F62EA29}">
      <dgm:prSet/>
      <dgm:spPr/>
      <dgm:t>
        <a:bodyPr/>
        <a:lstStyle/>
        <a:p>
          <a:endParaRPr lang="en-US"/>
        </a:p>
      </dgm:t>
    </dgm:pt>
    <dgm:pt modelId="{5F1145B7-68BA-4B40-94E4-3A9C98F4C96D}">
      <dgm:prSet/>
      <dgm:spPr/>
      <dgm:t>
        <a:bodyPr/>
        <a:lstStyle/>
        <a:p>
          <a:r>
            <a:rPr lang="es-ES" dirty="0"/>
            <a:t>“Su evolución continua y rápida es fruto de la evolución continua y rápida de una sociedad en permanente cambio(Prendes,1998)”.</a:t>
          </a:r>
          <a:endParaRPr lang="en-US" dirty="0"/>
        </a:p>
      </dgm:t>
    </dgm:pt>
    <dgm:pt modelId="{13A2531B-EBE3-4782-A4A0-AEDB1889DCA5}" type="parTrans" cxnId="{A1D41BCF-1E90-46F8-832A-ADF96A991337}">
      <dgm:prSet/>
      <dgm:spPr/>
      <dgm:t>
        <a:bodyPr/>
        <a:lstStyle/>
        <a:p>
          <a:endParaRPr lang="en-US"/>
        </a:p>
      </dgm:t>
    </dgm:pt>
    <dgm:pt modelId="{F179E724-067A-49D9-93AB-A871EE731C55}" type="sibTrans" cxnId="{A1D41BCF-1E90-46F8-832A-ADF96A991337}">
      <dgm:prSet/>
      <dgm:spPr/>
      <dgm:t>
        <a:bodyPr/>
        <a:lstStyle/>
        <a:p>
          <a:endParaRPr lang="en-US"/>
        </a:p>
      </dgm:t>
    </dgm:pt>
    <dgm:pt modelId="{D810891A-246D-48A9-86B8-F3794329ED3C}">
      <dgm:prSet/>
      <dgm:spPr/>
      <dgm:t>
        <a:bodyPr/>
        <a:lstStyle/>
        <a:p>
          <a:r>
            <a:rPr lang="es-ES" dirty="0"/>
            <a:t>Se consolida como disciplina a mediados de la década de los 60</a:t>
          </a:r>
          <a:endParaRPr lang="en-US" dirty="0"/>
        </a:p>
      </dgm:t>
    </dgm:pt>
    <dgm:pt modelId="{9C16C4EC-5E59-47CC-90A6-13D6344316FC}" type="parTrans" cxnId="{584BC7EC-6EFE-478D-859B-F1295D2C12A5}">
      <dgm:prSet/>
      <dgm:spPr/>
      <dgm:t>
        <a:bodyPr/>
        <a:lstStyle/>
        <a:p>
          <a:endParaRPr lang="en-US"/>
        </a:p>
      </dgm:t>
    </dgm:pt>
    <dgm:pt modelId="{C82C28A5-52FB-4729-A93C-36A23D5311D0}" type="sibTrans" cxnId="{584BC7EC-6EFE-478D-859B-F1295D2C12A5}">
      <dgm:prSet/>
      <dgm:spPr/>
      <dgm:t>
        <a:bodyPr/>
        <a:lstStyle/>
        <a:p>
          <a:endParaRPr lang="en-US"/>
        </a:p>
      </dgm:t>
    </dgm:pt>
    <dgm:pt modelId="{0B62F070-F33C-4E4C-8BF0-BD295DDEB772}" type="pres">
      <dgm:prSet presAssocID="{D6A042CC-FF48-47C9-A8E0-9EA0B9C957FF}" presName="root" presStyleCnt="0">
        <dgm:presLayoutVars>
          <dgm:dir/>
          <dgm:resizeHandles val="exact"/>
        </dgm:presLayoutVars>
      </dgm:prSet>
      <dgm:spPr/>
    </dgm:pt>
    <dgm:pt modelId="{3EFE9B1D-6386-4725-8852-42711B92D9BD}" type="pres">
      <dgm:prSet presAssocID="{65998239-0572-4DAC-B093-B07B570D1D07}" presName="compNode" presStyleCnt="0"/>
      <dgm:spPr/>
    </dgm:pt>
    <dgm:pt modelId="{1095C231-CE0B-42F3-BB19-B1CFF82CEC1C}" type="pres">
      <dgm:prSet presAssocID="{65998239-0572-4DAC-B093-B07B570D1D07}" presName="bgRect" presStyleLbl="bgShp" presStyleIdx="0" presStyleCnt="3"/>
      <dgm:spPr/>
    </dgm:pt>
    <dgm:pt modelId="{C9B900AF-2D32-475F-A2A0-FFB5246E5827}" type="pres">
      <dgm:prSet presAssocID="{65998239-0572-4DAC-B093-B07B570D1D0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rdenador"/>
        </a:ext>
      </dgm:extLst>
    </dgm:pt>
    <dgm:pt modelId="{D8B67501-5A3C-443F-B26B-23B37589DDA9}" type="pres">
      <dgm:prSet presAssocID="{65998239-0572-4DAC-B093-B07B570D1D07}" presName="spaceRect" presStyleCnt="0"/>
      <dgm:spPr/>
    </dgm:pt>
    <dgm:pt modelId="{73395741-5428-49D0-85CD-6B5793C81B40}" type="pres">
      <dgm:prSet presAssocID="{65998239-0572-4DAC-B093-B07B570D1D07}" presName="parTx" presStyleLbl="revTx" presStyleIdx="0" presStyleCnt="3">
        <dgm:presLayoutVars>
          <dgm:chMax val="0"/>
          <dgm:chPref val="0"/>
        </dgm:presLayoutVars>
      </dgm:prSet>
      <dgm:spPr/>
    </dgm:pt>
    <dgm:pt modelId="{4BDEA42E-DDBA-4103-B750-B93B06CE142D}" type="pres">
      <dgm:prSet presAssocID="{61138399-43AE-4E98-8981-A83800166728}" presName="sibTrans" presStyleCnt="0"/>
      <dgm:spPr/>
    </dgm:pt>
    <dgm:pt modelId="{DD9B7D55-ED82-4C89-B499-DF9170624F8C}" type="pres">
      <dgm:prSet presAssocID="{5F1145B7-68BA-4B40-94E4-3A9C98F4C96D}" presName="compNode" presStyleCnt="0"/>
      <dgm:spPr/>
    </dgm:pt>
    <dgm:pt modelId="{08974914-0862-4D0C-9720-E393B0B2531D}" type="pres">
      <dgm:prSet presAssocID="{5F1145B7-68BA-4B40-94E4-3A9C98F4C96D}" presName="bgRect" presStyleLbl="bgShp" presStyleIdx="1" presStyleCnt="3"/>
      <dgm:spPr/>
    </dgm:pt>
    <dgm:pt modelId="{7DE120DE-5AAD-4DBB-95CC-4694D799A10B}" type="pres">
      <dgm:prSet presAssocID="{5F1145B7-68BA-4B40-94E4-3A9C98F4C96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siness Growth"/>
        </a:ext>
      </dgm:extLst>
    </dgm:pt>
    <dgm:pt modelId="{9D5E641B-8D38-437F-A2ED-2BF09DBE54BE}" type="pres">
      <dgm:prSet presAssocID="{5F1145B7-68BA-4B40-94E4-3A9C98F4C96D}" presName="spaceRect" presStyleCnt="0"/>
      <dgm:spPr/>
    </dgm:pt>
    <dgm:pt modelId="{C8066B4B-8C56-48EB-991B-953E904CAE8A}" type="pres">
      <dgm:prSet presAssocID="{5F1145B7-68BA-4B40-94E4-3A9C98F4C96D}" presName="parTx" presStyleLbl="revTx" presStyleIdx="1" presStyleCnt="3">
        <dgm:presLayoutVars>
          <dgm:chMax val="0"/>
          <dgm:chPref val="0"/>
        </dgm:presLayoutVars>
      </dgm:prSet>
      <dgm:spPr/>
    </dgm:pt>
    <dgm:pt modelId="{85C8A245-2042-4E15-A8BE-1334EBAD8BC8}" type="pres">
      <dgm:prSet presAssocID="{F179E724-067A-49D9-93AB-A871EE731C55}" presName="sibTrans" presStyleCnt="0"/>
      <dgm:spPr/>
    </dgm:pt>
    <dgm:pt modelId="{96793977-E827-4845-9C30-283F60D6D1CD}" type="pres">
      <dgm:prSet presAssocID="{D810891A-246D-48A9-86B8-F3794329ED3C}" presName="compNode" presStyleCnt="0"/>
      <dgm:spPr/>
    </dgm:pt>
    <dgm:pt modelId="{9C654C96-FA43-473A-B854-E4B7268E81C8}" type="pres">
      <dgm:prSet presAssocID="{D810891A-246D-48A9-86B8-F3794329ED3C}" presName="bgRect" presStyleLbl="bgShp" presStyleIdx="2" presStyleCnt="3"/>
      <dgm:spPr/>
    </dgm:pt>
    <dgm:pt modelId="{212FFFAE-199A-48A9-A7EC-801F80050AF5}" type="pres">
      <dgm:prSet presAssocID="{D810891A-246D-48A9-86B8-F3794329ED3C}"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rca de verificación"/>
        </a:ext>
      </dgm:extLst>
    </dgm:pt>
    <dgm:pt modelId="{72FF6E46-E017-4EF5-85A7-C8BB5B237443}" type="pres">
      <dgm:prSet presAssocID="{D810891A-246D-48A9-86B8-F3794329ED3C}" presName="spaceRect" presStyleCnt="0"/>
      <dgm:spPr/>
    </dgm:pt>
    <dgm:pt modelId="{F134DF5E-C54D-4132-9EB2-C02D6037F5F5}" type="pres">
      <dgm:prSet presAssocID="{D810891A-246D-48A9-86B8-F3794329ED3C}" presName="parTx" presStyleLbl="revTx" presStyleIdx="2" presStyleCnt="3">
        <dgm:presLayoutVars>
          <dgm:chMax val="0"/>
          <dgm:chPref val="0"/>
        </dgm:presLayoutVars>
      </dgm:prSet>
      <dgm:spPr/>
    </dgm:pt>
  </dgm:ptLst>
  <dgm:cxnLst>
    <dgm:cxn modelId="{1E516F35-CE5A-4BA7-8FE3-FBB863C9D733}" type="presOf" srcId="{5F1145B7-68BA-4B40-94E4-3A9C98F4C96D}" destId="{C8066B4B-8C56-48EB-991B-953E904CAE8A}" srcOrd="0" destOrd="0" presId="urn:microsoft.com/office/officeart/2018/2/layout/IconVerticalSolidList"/>
    <dgm:cxn modelId="{CC730547-58B1-4FF4-B536-1F5CEDAA6203}" type="presOf" srcId="{D810891A-246D-48A9-86B8-F3794329ED3C}" destId="{F134DF5E-C54D-4132-9EB2-C02D6037F5F5}" srcOrd="0" destOrd="0" presId="urn:microsoft.com/office/officeart/2018/2/layout/IconVerticalSolidList"/>
    <dgm:cxn modelId="{EFB7CD6D-8F4E-4A50-9717-134E9A9F405A}" type="presOf" srcId="{D6A042CC-FF48-47C9-A8E0-9EA0B9C957FF}" destId="{0B62F070-F33C-4E4C-8BF0-BD295DDEB772}" srcOrd="0" destOrd="0" presId="urn:microsoft.com/office/officeart/2018/2/layout/IconVerticalSolidList"/>
    <dgm:cxn modelId="{B7393FAF-0988-42FA-836B-45FCC835E83B}" type="presOf" srcId="{65998239-0572-4DAC-B093-B07B570D1D07}" destId="{73395741-5428-49D0-85CD-6B5793C81B40}" srcOrd="0" destOrd="0" presId="urn:microsoft.com/office/officeart/2018/2/layout/IconVerticalSolidList"/>
    <dgm:cxn modelId="{87203CC9-8BE1-439D-B33C-02825F62EA29}" srcId="{D6A042CC-FF48-47C9-A8E0-9EA0B9C957FF}" destId="{65998239-0572-4DAC-B093-B07B570D1D07}" srcOrd="0" destOrd="0" parTransId="{DF8F4851-2ED8-4B4A-9706-730B72DB7A67}" sibTransId="{61138399-43AE-4E98-8981-A83800166728}"/>
    <dgm:cxn modelId="{A1D41BCF-1E90-46F8-832A-ADF96A991337}" srcId="{D6A042CC-FF48-47C9-A8E0-9EA0B9C957FF}" destId="{5F1145B7-68BA-4B40-94E4-3A9C98F4C96D}" srcOrd="1" destOrd="0" parTransId="{13A2531B-EBE3-4782-A4A0-AEDB1889DCA5}" sibTransId="{F179E724-067A-49D9-93AB-A871EE731C55}"/>
    <dgm:cxn modelId="{584BC7EC-6EFE-478D-859B-F1295D2C12A5}" srcId="{D6A042CC-FF48-47C9-A8E0-9EA0B9C957FF}" destId="{D810891A-246D-48A9-86B8-F3794329ED3C}" srcOrd="2" destOrd="0" parTransId="{9C16C4EC-5E59-47CC-90A6-13D6344316FC}" sibTransId="{C82C28A5-52FB-4729-A93C-36A23D5311D0}"/>
    <dgm:cxn modelId="{892112C5-8649-466E-A8D2-14BD780BAE3F}" type="presParOf" srcId="{0B62F070-F33C-4E4C-8BF0-BD295DDEB772}" destId="{3EFE9B1D-6386-4725-8852-42711B92D9BD}" srcOrd="0" destOrd="0" presId="urn:microsoft.com/office/officeart/2018/2/layout/IconVerticalSolidList"/>
    <dgm:cxn modelId="{6012D137-DBFF-47F1-BF0A-20DDC084B3A5}" type="presParOf" srcId="{3EFE9B1D-6386-4725-8852-42711B92D9BD}" destId="{1095C231-CE0B-42F3-BB19-B1CFF82CEC1C}" srcOrd="0" destOrd="0" presId="urn:microsoft.com/office/officeart/2018/2/layout/IconVerticalSolidList"/>
    <dgm:cxn modelId="{B2465F60-91F5-4714-BC00-CAFAF799D728}" type="presParOf" srcId="{3EFE9B1D-6386-4725-8852-42711B92D9BD}" destId="{C9B900AF-2D32-475F-A2A0-FFB5246E5827}" srcOrd="1" destOrd="0" presId="urn:microsoft.com/office/officeart/2018/2/layout/IconVerticalSolidList"/>
    <dgm:cxn modelId="{FE2294BE-378C-4908-B726-C7FE964A9CF0}" type="presParOf" srcId="{3EFE9B1D-6386-4725-8852-42711B92D9BD}" destId="{D8B67501-5A3C-443F-B26B-23B37589DDA9}" srcOrd="2" destOrd="0" presId="urn:microsoft.com/office/officeart/2018/2/layout/IconVerticalSolidList"/>
    <dgm:cxn modelId="{027AFD64-D519-4306-B1C7-A753F831D205}" type="presParOf" srcId="{3EFE9B1D-6386-4725-8852-42711B92D9BD}" destId="{73395741-5428-49D0-85CD-6B5793C81B40}" srcOrd="3" destOrd="0" presId="urn:microsoft.com/office/officeart/2018/2/layout/IconVerticalSolidList"/>
    <dgm:cxn modelId="{DC5D50C1-1B20-406D-AFE3-B318713805C1}" type="presParOf" srcId="{0B62F070-F33C-4E4C-8BF0-BD295DDEB772}" destId="{4BDEA42E-DDBA-4103-B750-B93B06CE142D}" srcOrd="1" destOrd="0" presId="urn:microsoft.com/office/officeart/2018/2/layout/IconVerticalSolidList"/>
    <dgm:cxn modelId="{6816CDF2-A002-48EC-9318-1F7237D44267}" type="presParOf" srcId="{0B62F070-F33C-4E4C-8BF0-BD295DDEB772}" destId="{DD9B7D55-ED82-4C89-B499-DF9170624F8C}" srcOrd="2" destOrd="0" presId="urn:microsoft.com/office/officeart/2018/2/layout/IconVerticalSolidList"/>
    <dgm:cxn modelId="{787CFF56-6193-43F0-92EE-45DD3754A7AF}" type="presParOf" srcId="{DD9B7D55-ED82-4C89-B499-DF9170624F8C}" destId="{08974914-0862-4D0C-9720-E393B0B2531D}" srcOrd="0" destOrd="0" presId="urn:microsoft.com/office/officeart/2018/2/layout/IconVerticalSolidList"/>
    <dgm:cxn modelId="{E6BB2A75-A466-4BB2-8F1F-1D631AB725CA}" type="presParOf" srcId="{DD9B7D55-ED82-4C89-B499-DF9170624F8C}" destId="{7DE120DE-5AAD-4DBB-95CC-4694D799A10B}" srcOrd="1" destOrd="0" presId="urn:microsoft.com/office/officeart/2018/2/layout/IconVerticalSolidList"/>
    <dgm:cxn modelId="{F5CCB9C0-818B-4A85-940E-6EB1588677F6}" type="presParOf" srcId="{DD9B7D55-ED82-4C89-B499-DF9170624F8C}" destId="{9D5E641B-8D38-437F-A2ED-2BF09DBE54BE}" srcOrd="2" destOrd="0" presId="urn:microsoft.com/office/officeart/2018/2/layout/IconVerticalSolidList"/>
    <dgm:cxn modelId="{C036D798-0974-4DAA-96C6-A48EE18A79F2}" type="presParOf" srcId="{DD9B7D55-ED82-4C89-B499-DF9170624F8C}" destId="{C8066B4B-8C56-48EB-991B-953E904CAE8A}" srcOrd="3" destOrd="0" presId="urn:microsoft.com/office/officeart/2018/2/layout/IconVerticalSolidList"/>
    <dgm:cxn modelId="{3C17EC2B-C321-4C77-9FD1-CEAD9BDADFC3}" type="presParOf" srcId="{0B62F070-F33C-4E4C-8BF0-BD295DDEB772}" destId="{85C8A245-2042-4E15-A8BE-1334EBAD8BC8}" srcOrd="3" destOrd="0" presId="urn:microsoft.com/office/officeart/2018/2/layout/IconVerticalSolidList"/>
    <dgm:cxn modelId="{6D0CA92C-25DC-4361-B85B-514F1C41A459}" type="presParOf" srcId="{0B62F070-F33C-4E4C-8BF0-BD295DDEB772}" destId="{96793977-E827-4845-9C30-283F60D6D1CD}" srcOrd="4" destOrd="0" presId="urn:microsoft.com/office/officeart/2018/2/layout/IconVerticalSolidList"/>
    <dgm:cxn modelId="{28DC2BAF-A681-4CEC-9AB9-0A80D0AB5810}" type="presParOf" srcId="{96793977-E827-4845-9C30-283F60D6D1CD}" destId="{9C654C96-FA43-473A-B854-E4B7268E81C8}" srcOrd="0" destOrd="0" presId="urn:microsoft.com/office/officeart/2018/2/layout/IconVerticalSolidList"/>
    <dgm:cxn modelId="{8F095D86-96E3-4D76-9ECD-0503992351CD}" type="presParOf" srcId="{96793977-E827-4845-9C30-283F60D6D1CD}" destId="{212FFFAE-199A-48A9-A7EC-801F80050AF5}" srcOrd="1" destOrd="0" presId="urn:microsoft.com/office/officeart/2018/2/layout/IconVerticalSolidList"/>
    <dgm:cxn modelId="{FD7D8329-0DF7-4AAC-8053-E8171C4C0185}" type="presParOf" srcId="{96793977-E827-4845-9C30-283F60D6D1CD}" destId="{72FF6E46-E017-4EF5-85A7-C8BB5B237443}" srcOrd="2" destOrd="0" presId="urn:microsoft.com/office/officeart/2018/2/layout/IconVerticalSolidList"/>
    <dgm:cxn modelId="{3745A7DF-2C95-4C9C-AAA7-C413948FC9AE}" type="presParOf" srcId="{96793977-E827-4845-9C30-283F60D6D1CD}" destId="{F134DF5E-C54D-4132-9EB2-C02D6037F5F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E23E61-C785-42F6-9789-0C81C09D10ED}"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A9A5CD56-CBBA-4321-AA9F-5A3F747859B2}">
      <dgm:prSet/>
      <dgm:spPr/>
      <dgm:t>
        <a:bodyPr/>
        <a:lstStyle/>
        <a:p>
          <a:pPr>
            <a:lnSpc>
              <a:spcPct val="100000"/>
            </a:lnSpc>
            <a:defRPr cap="all"/>
          </a:pPr>
          <a:r>
            <a:rPr lang="es-ES"/>
            <a:t>Teoría del aprendizaje</a:t>
          </a:r>
          <a:endParaRPr lang="en-US"/>
        </a:p>
      </dgm:t>
    </dgm:pt>
    <dgm:pt modelId="{A2958440-2D4D-4D7D-A63C-118C7A127FDA}" type="parTrans" cxnId="{C181FDCB-C98F-4ADE-8AB2-738DB04D8D45}">
      <dgm:prSet/>
      <dgm:spPr/>
      <dgm:t>
        <a:bodyPr/>
        <a:lstStyle/>
        <a:p>
          <a:endParaRPr lang="en-US" sz="2800"/>
        </a:p>
      </dgm:t>
    </dgm:pt>
    <dgm:pt modelId="{E2449E05-E909-4DA1-940B-B55D011DB3E4}" type="sibTrans" cxnId="{C181FDCB-C98F-4ADE-8AB2-738DB04D8D45}">
      <dgm:prSet/>
      <dgm:spPr/>
      <dgm:t>
        <a:bodyPr/>
        <a:lstStyle/>
        <a:p>
          <a:endParaRPr lang="en-US"/>
        </a:p>
      </dgm:t>
    </dgm:pt>
    <dgm:pt modelId="{F4D011BD-591F-4064-B986-EB5E2EB72BE1}">
      <dgm:prSet/>
      <dgm:spPr/>
      <dgm:t>
        <a:bodyPr/>
        <a:lstStyle/>
        <a:p>
          <a:pPr>
            <a:lnSpc>
              <a:spcPct val="100000"/>
            </a:lnSpc>
            <a:defRPr cap="all"/>
          </a:pPr>
          <a:r>
            <a:rPr lang="es-ES"/>
            <a:t>Teoría de Sistemas</a:t>
          </a:r>
          <a:endParaRPr lang="en-US"/>
        </a:p>
      </dgm:t>
    </dgm:pt>
    <dgm:pt modelId="{D5B548E0-9082-46BA-A2EE-E19A7FFF2723}" type="parTrans" cxnId="{EFA2A240-B7A5-431F-BA27-4F7047B717FB}">
      <dgm:prSet/>
      <dgm:spPr/>
      <dgm:t>
        <a:bodyPr/>
        <a:lstStyle/>
        <a:p>
          <a:endParaRPr lang="en-US" sz="2800"/>
        </a:p>
      </dgm:t>
    </dgm:pt>
    <dgm:pt modelId="{AF0A1D0F-1F55-48AD-818F-F7FEA327F804}" type="sibTrans" cxnId="{EFA2A240-B7A5-431F-BA27-4F7047B717FB}">
      <dgm:prSet/>
      <dgm:spPr/>
      <dgm:t>
        <a:bodyPr/>
        <a:lstStyle/>
        <a:p>
          <a:endParaRPr lang="en-US"/>
        </a:p>
      </dgm:t>
    </dgm:pt>
    <dgm:pt modelId="{E452B164-9FE7-4B1A-B296-99207860806A}">
      <dgm:prSet/>
      <dgm:spPr/>
      <dgm:t>
        <a:bodyPr/>
        <a:lstStyle/>
        <a:p>
          <a:pPr>
            <a:lnSpc>
              <a:spcPct val="100000"/>
            </a:lnSpc>
            <a:defRPr cap="all"/>
          </a:pPr>
          <a:r>
            <a:rPr lang="es-ES"/>
            <a:t>La Teoría de la Comunicación</a:t>
          </a:r>
          <a:endParaRPr lang="en-US"/>
        </a:p>
      </dgm:t>
    </dgm:pt>
    <dgm:pt modelId="{05565983-2DC7-4C97-942A-04131FBCF0F9}" type="parTrans" cxnId="{4F6D1B43-C53D-456E-B0D2-D7864116C4DE}">
      <dgm:prSet/>
      <dgm:spPr/>
      <dgm:t>
        <a:bodyPr/>
        <a:lstStyle/>
        <a:p>
          <a:endParaRPr lang="en-US" sz="2800"/>
        </a:p>
      </dgm:t>
    </dgm:pt>
    <dgm:pt modelId="{20062E36-DAAB-456D-BB58-05C699ADC85B}" type="sibTrans" cxnId="{4F6D1B43-C53D-456E-B0D2-D7864116C4DE}">
      <dgm:prSet/>
      <dgm:spPr/>
      <dgm:t>
        <a:bodyPr/>
        <a:lstStyle/>
        <a:p>
          <a:endParaRPr lang="en-US"/>
        </a:p>
      </dgm:t>
    </dgm:pt>
    <dgm:pt modelId="{293D609C-6171-4E3D-9CCE-5C35D87B2515}" type="pres">
      <dgm:prSet presAssocID="{D9E23E61-C785-42F6-9789-0C81C09D10ED}" presName="root" presStyleCnt="0">
        <dgm:presLayoutVars>
          <dgm:dir/>
          <dgm:resizeHandles val="exact"/>
        </dgm:presLayoutVars>
      </dgm:prSet>
      <dgm:spPr/>
    </dgm:pt>
    <dgm:pt modelId="{7CB3DBFF-7031-4388-A63C-0806400A71A4}" type="pres">
      <dgm:prSet presAssocID="{A9A5CD56-CBBA-4321-AA9F-5A3F747859B2}" presName="compNode" presStyleCnt="0"/>
      <dgm:spPr/>
    </dgm:pt>
    <dgm:pt modelId="{3CC25AD4-E538-4F9C-ABA2-2A7B870C899C}" type="pres">
      <dgm:prSet presAssocID="{A9A5CD56-CBBA-4321-AA9F-5A3F747859B2}" presName="iconBgRect" presStyleLbl="bgShp" presStyleIdx="0" presStyleCnt="3"/>
      <dgm:spPr/>
    </dgm:pt>
    <dgm:pt modelId="{88A59575-4E7B-4207-A7F3-FE624380B6DE}" type="pres">
      <dgm:prSet presAssocID="{A9A5CD56-CBBA-4321-AA9F-5A3F747859B2}"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3FAA8063-159C-49ED-B086-22BC8F5D092B}" type="pres">
      <dgm:prSet presAssocID="{A9A5CD56-CBBA-4321-AA9F-5A3F747859B2}" presName="spaceRect" presStyleCnt="0"/>
      <dgm:spPr/>
    </dgm:pt>
    <dgm:pt modelId="{03372F24-9F48-40BF-9411-3E2375CE0F5D}" type="pres">
      <dgm:prSet presAssocID="{A9A5CD56-CBBA-4321-AA9F-5A3F747859B2}" presName="textRect" presStyleLbl="revTx" presStyleIdx="0" presStyleCnt="3">
        <dgm:presLayoutVars>
          <dgm:chMax val="1"/>
          <dgm:chPref val="1"/>
        </dgm:presLayoutVars>
      </dgm:prSet>
      <dgm:spPr/>
    </dgm:pt>
    <dgm:pt modelId="{368D3AF8-68CE-47C3-AB78-BFBB95FFADBD}" type="pres">
      <dgm:prSet presAssocID="{E2449E05-E909-4DA1-940B-B55D011DB3E4}" presName="sibTrans" presStyleCnt="0"/>
      <dgm:spPr/>
    </dgm:pt>
    <dgm:pt modelId="{73887F28-43F0-42E0-BF26-B23E74EB2114}" type="pres">
      <dgm:prSet presAssocID="{F4D011BD-591F-4064-B986-EB5E2EB72BE1}" presName="compNode" presStyleCnt="0"/>
      <dgm:spPr/>
    </dgm:pt>
    <dgm:pt modelId="{775EB378-9F9C-421C-87E5-01725C7B9D0E}" type="pres">
      <dgm:prSet presAssocID="{F4D011BD-591F-4064-B986-EB5E2EB72BE1}" presName="iconBgRect" presStyleLbl="bgShp" presStyleIdx="1" presStyleCnt="3"/>
      <dgm:spPr/>
    </dgm:pt>
    <dgm:pt modelId="{4E94E143-56C1-4A2B-9261-AFA0F70EBFA8}" type="pres">
      <dgm:prSet presAssocID="{F4D011BD-591F-4064-B986-EB5E2EB72BE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ibros"/>
        </a:ext>
      </dgm:extLst>
    </dgm:pt>
    <dgm:pt modelId="{E4C73DDC-0DE3-4382-A75C-C4B423CE13B5}" type="pres">
      <dgm:prSet presAssocID="{F4D011BD-591F-4064-B986-EB5E2EB72BE1}" presName="spaceRect" presStyleCnt="0"/>
      <dgm:spPr/>
    </dgm:pt>
    <dgm:pt modelId="{9A952AC0-BB67-43FE-92D2-046F60E6892F}" type="pres">
      <dgm:prSet presAssocID="{F4D011BD-591F-4064-B986-EB5E2EB72BE1}" presName="textRect" presStyleLbl="revTx" presStyleIdx="1" presStyleCnt="3">
        <dgm:presLayoutVars>
          <dgm:chMax val="1"/>
          <dgm:chPref val="1"/>
        </dgm:presLayoutVars>
      </dgm:prSet>
      <dgm:spPr/>
    </dgm:pt>
    <dgm:pt modelId="{AEBAD526-D4A0-4329-A85A-7DB65648B061}" type="pres">
      <dgm:prSet presAssocID="{AF0A1D0F-1F55-48AD-818F-F7FEA327F804}" presName="sibTrans" presStyleCnt="0"/>
      <dgm:spPr/>
    </dgm:pt>
    <dgm:pt modelId="{8232384A-5B36-44FE-99D0-0744D7537655}" type="pres">
      <dgm:prSet presAssocID="{E452B164-9FE7-4B1A-B296-99207860806A}" presName="compNode" presStyleCnt="0"/>
      <dgm:spPr/>
    </dgm:pt>
    <dgm:pt modelId="{EE1EDA3F-07D9-43F2-81ED-8456DCD4B2E9}" type="pres">
      <dgm:prSet presAssocID="{E452B164-9FE7-4B1A-B296-99207860806A}" presName="iconBgRect" presStyleLbl="bgShp" presStyleIdx="2" presStyleCnt="3"/>
      <dgm:spPr/>
    </dgm:pt>
    <dgm:pt modelId="{3618C082-4274-4E6A-B1FD-F3B982BFA0D3}" type="pres">
      <dgm:prSet presAssocID="{E452B164-9FE7-4B1A-B296-99207860806A}"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eo"/>
        </a:ext>
      </dgm:extLst>
    </dgm:pt>
    <dgm:pt modelId="{DF4B01CE-00F6-4F75-BEB7-4E3089971DAE}" type="pres">
      <dgm:prSet presAssocID="{E452B164-9FE7-4B1A-B296-99207860806A}" presName="spaceRect" presStyleCnt="0"/>
      <dgm:spPr/>
    </dgm:pt>
    <dgm:pt modelId="{4FE28AEC-D58A-4A1B-9380-23AFD3D02B65}" type="pres">
      <dgm:prSet presAssocID="{E452B164-9FE7-4B1A-B296-99207860806A}" presName="textRect" presStyleLbl="revTx" presStyleIdx="2" presStyleCnt="3">
        <dgm:presLayoutVars>
          <dgm:chMax val="1"/>
          <dgm:chPref val="1"/>
        </dgm:presLayoutVars>
      </dgm:prSet>
      <dgm:spPr/>
    </dgm:pt>
  </dgm:ptLst>
  <dgm:cxnLst>
    <dgm:cxn modelId="{5B8C5F1A-A546-6A41-9EA0-B191BB7E2EAC}" type="presOf" srcId="{E452B164-9FE7-4B1A-B296-99207860806A}" destId="{4FE28AEC-D58A-4A1B-9380-23AFD3D02B65}" srcOrd="0" destOrd="0" presId="urn:microsoft.com/office/officeart/2018/5/layout/IconCircleLabelList"/>
    <dgm:cxn modelId="{CB37BF38-6A3E-4C48-96FB-C86A3939DAE5}" type="presOf" srcId="{F4D011BD-591F-4064-B986-EB5E2EB72BE1}" destId="{9A952AC0-BB67-43FE-92D2-046F60E6892F}" srcOrd="0" destOrd="0" presId="urn:microsoft.com/office/officeart/2018/5/layout/IconCircleLabelList"/>
    <dgm:cxn modelId="{EFA2A240-B7A5-431F-BA27-4F7047B717FB}" srcId="{D9E23E61-C785-42F6-9789-0C81C09D10ED}" destId="{F4D011BD-591F-4064-B986-EB5E2EB72BE1}" srcOrd="1" destOrd="0" parTransId="{D5B548E0-9082-46BA-A2EE-E19A7FFF2723}" sibTransId="{AF0A1D0F-1F55-48AD-818F-F7FEA327F804}"/>
    <dgm:cxn modelId="{4F6D1B43-C53D-456E-B0D2-D7864116C4DE}" srcId="{D9E23E61-C785-42F6-9789-0C81C09D10ED}" destId="{E452B164-9FE7-4B1A-B296-99207860806A}" srcOrd="2" destOrd="0" parTransId="{05565983-2DC7-4C97-942A-04131FBCF0F9}" sibTransId="{20062E36-DAAB-456D-BB58-05C699ADC85B}"/>
    <dgm:cxn modelId="{C181FDCB-C98F-4ADE-8AB2-738DB04D8D45}" srcId="{D9E23E61-C785-42F6-9789-0C81C09D10ED}" destId="{A9A5CD56-CBBA-4321-AA9F-5A3F747859B2}" srcOrd="0" destOrd="0" parTransId="{A2958440-2D4D-4D7D-A63C-118C7A127FDA}" sibTransId="{E2449E05-E909-4DA1-940B-B55D011DB3E4}"/>
    <dgm:cxn modelId="{1BFA41F2-D8BD-474E-B265-2E25F567EEBC}" type="presOf" srcId="{D9E23E61-C785-42F6-9789-0C81C09D10ED}" destId="{293D609C-6171-4E3D-9CCE-5C35D87B2515}" srcOrd="0" destOrd="0" presId="urn:microsoft.com/office/officeart/2018/5/layout/IconCircleLabelList"/>
    <dgm:cxn modelId="{A724C2FB-BA20-F64C-BF11-83EBA0ECA58C}" type="presOf" srcId="{A9A5CD56-CBBA-4321-AA9F-5A3F747859B2}" destId="{03372F24-9F48-40BF-9411-3E2375CE0F5D}" srcOrd="0" destOrd="0" presId="urn:microsoft.com/office/officeart/2018/5/layout/IconCircleLabelList"/>
    <dgm:cxn modelId="{06BA7BB2-730A-8843-B83B-0AE9507C5CB0}" type="presParOf" srcId="{293D609C-6171-4E3D-9CCE-5C35D87B2515}" destId="{7CB3DBFF-7031-4388-A63C-0806400A71A4}" srcOrd="0" destOrd="0" presId="urn:microsoft.com/office/officeart/2018/5/layout/IconCircleLabelList"/>
    <dgm:cxn modelId="{BA81603B-011E-1747-90DB-0DCA95555CB0}" type="presParOf" srcId="{7CB3DBFF-7031-4388-A63C-0806400A71A4}" destId="{3CC25AD4-E538-4F9C-ABA2-2A7B870C899C}" srcOrd="0" destOrd="0" presId="urn:microsoft.com/office/officeart/2018/5/layout/IconCircleLabelList"/>
    <dgm:cxn modelId="{D78F5245-4415-9643-BFC0-DA1CB53B56E4}" type="presParOf" srcId="{7CB3DBFF-7031-4388-A63C-0806400A71A4}" destId="{88A59575-4E7B-4207-A7F3-FE624380B6DE}" srcOrd="1" destOrd="0" presId="urn:microsoft.com/office/officeart/2018/5/layout/IconCircleLabelList"/>
    <dgm:cxn modelId="{A1E5F78E-1039-2A42-94F7-389FCD148E19}" type="presParOf" srcId="{7CB3DBFF-7031-4388-A63C-0806400A71A4}" destId="{3FAA8063-159C-49ED-B086-22BC8F5D092B}" srcOrd="2" destOrd="0" presId="urn:microsoft.com/office/officeart/2018/5/layout/IconCircleLabelList"/>
    <dgm:cxn modelId="{C5F2BD44-ECB7-5249-8D20-E0558BA2A463}" type="presParOf" srcId="{7CB3DBFF-7031-4388-A63C-0806400A71A4}" destId="{03372F24-9F48-40BF-9411-3E2375CE0F5D}" srcOrd="3" destOrd="0" presId="urn:microsoft.com/office/officeart/2018/5/layout/IconCircleLabelList"/>
    <dgm:cxn modelId="{60F47FF2-2D4F-CE4E-AE3B-F68B812910A3}" type="presParOf" srcId="{293D609C-6171-4E3D-9CCE-5C35D87B2515}" destId="{368D3AF8-68CE-47C3-AB78-BFBB95FFADBD}" srcOrd="1" destOrd="0" presId="urn:microsoft.com/office/officeart/2018/5/layout/IconCircleLabelList"/>
    <dgm:cxn modelId="{55B61FEF-5DED-DC42-AF57-BB06853B3717}" type="presParOf" srcId="{293D609C-6171-4E3D-9CCE-5C35D87B2515}" destId="{73887F28-43F0-42E0-BF26-B23E74EB2114}" srcOrd="2" destOrd="0" presId="urn:microsoft.com/office/officeart/2018/5/layout/IconCircleLabelList"/>
    <dgm:cxn modelId="{43A4234B-4871-F44E-B91B-8FDEA9937294}" type="presParOf" srcId="{73887F28-43F0-42E0-BF26-B23E74EB2114}" destId="{775EB378-9F9C-421C-87E5-01725C7B9D0E}" srcOrd="0" destOrd="0" presId="urn:microsoft.com/office/officeart/2018/5/layout/IconCircleLabelList"/>
    <dgm:cxn modelId="{DD849A54-6128-0946-A4F0-0FC845D4D7E6}" type="presParOf" srcId="{73887F28-43F0-42E0-BF26-B23E74EB2114}" destId="{4E94E143-56C1-4A2B-9261-AFA0F70EBFA8}" srcOrd="1" destOrd="0" presId="urn:microsoft.com/office/officeart/2018/5/layout/IconCircleLabelList"/>
    <dgm:cxn modelId="{A3CC5AAA-E3D4-8C47-9899-9A30472BE3F9}" type="presParOf" srcId="{73887F28-43F0-42E0-BF26-B23E74EB2114}" destId="{E4C73DDC-0DE3-4382-A75C-C4B423CE13B5}" srcOrd="2" destOrd="0" presId="urn:microsoft.com/office/officeart/2018/5/layout/IconCircleLabelList"/>
    <dgm:cxn modelId="{D5EB090B-F30A-0E49-BEFC-E897C9BE02D4}" type="presParOf" srcId="{73887F28-43F0-42E0-BF26-B23E74EB2114}" destId="{9A952AC0-BB67-43FE-92D2-046F60E6892F}" srcOrd="3" destOrd="0" presId="urn:microsoft.com/office/officeart/2018/5/layout/IconCircleLabelList"/>
    <dgm:cxn modelId="{A125AB2F-0D96-7942-9EE8-D118BA00C8C4}" type="presParOf" srcId="{293D609C-6171-4E3D-9CCE-5C35D87B2515}" destId="{AEBAD526-D4A0-4329-A85A-7DB65648B061}" srcOrd="3" destOrd="0" presId="urn:microsoft.com/office/officeart/2018/5/layout/IconCircleLabelList"/>
    <dgm:cxn modelId="{44F34B28-1311-0942-8015-FE6F0D8030CB}" type="presParOf" srcId="{293D609C-6171-4E3D-9CCE-5C35D87B2515}" destId="{8232384A-5B36-44FE-99D0-0744D7537655}" srcOrd="4" destOrd="0" presId="urn:microsoft.com/office/officeart/2018/5/layout/IconCircleLabelList"/>
    <dgm:cxn modelId="{97929E1F-BA1B-6344-A534-D5645160BB37}" type="presParOf" srcId="{8232384A-5B36-44FE-99D0-0744D7537655}" destId="{EE1EDA3F-07D9-43F2-81ED-8456DCD4B2E9}" srcOrd="0" destOrd="0" presId="urn:microsoft.com/office/officeart/2018/5/layout/IconCircleLabelList"/>
    <dgm:cxn modelId="{09E675DE-E846-8446-9EBA-AE5122FFBFDB}" type="presParOf" srcId="{8232384A-5B36-44FE-99D0-0744D7537655}" destId="{3618C082-4274-4E6A-B1FD-F3B982BFA0D3}" srcOrd="1" destOrd="0" presId="urn:microsoft.com/office/officeart/2018/5/layout/IconCircleLabelList"/>
    <dgm:cxn modelId="{8C117166-ECF3-F749-AD73-C6BC4B3F6FCB}" type="presParOf" srcId="{8232384A-5B36-44FE-99D0-0744D7537655}" destId="{DF4B01CE-00F6-4F75-BEB7-4E3089971DAE}" srcOrd="2" destOrd="0" presId="urn:microsoft.com/office/officeart/2018/5/layout/IconCircleLabelList"/>
    <dgm:cxn modelId="{511E42AC-11C8-EB4B-8E3E-A766ABDCD362}" type="presParOf" srcId="{8232384A-5B36-44FE-99D0-0744D7537655}" destId="{4FE28AEC-D58A-4A1B-9380-23AFD3D02B65}"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8DBAB3-8E0A-4340-8316-2BA3EC4B29F3}" type="doc">
      <dgm:prSet loTypeId="urn:microsoft.com/office/officeart/2018/2/layout/IconLabelList" loCatId="icon" qsTypeId="urn:microsoft.com/office/officeart/2005/8/quickstyle/simple1" qsCatId="simple" csTypeId="urn:microsoft.com/office/officeart/2018/5/colors/Iconchunking_neutralbg_accent1_2" csCatId="accent1" phldr="1"/>
      <dgm:spPr/>
      <dgm:t>
        <a:bodyPr/>
        <a:lstStyle/>
        <a:p>
          <a:endParaRPr lang="en-US"/>
        </a:p>
      </dgm:t>
    </dgm:pt>
    <dgm:pt modelId="{C165C9C1-4A28-4339-BD13-ABAB426337F4}">
      <dgm:prSet custT="1"/>
      <dgm:spPr/>
      <dgm:t>
        <a:bodyPr/>
        <a:lstStyle/>
        <a:p>
          <a:r>
            <a:rPr lang="es-ES" sz="2000" dirty="0"/>
            <a:t>La Tecnología Educativa </a:t>
          </a:r>
          <a:r>
            <a:rPr lang="es-ES" sz="2000" b="1" dirty="0"/>
            <a:t>no es una simple mezcla </a:t>
          </a:r>
          <a:r>
            <a:rPr lang="es-ES" sz="2000" dirty="0"/>
            <a:t>de principios teóricos</a:t>
          </a:r>
          <a:endParaRPr lang="en-US" sz="2000" dirty="0"/>
        </a:p>
      </dgm:t>
    </dgm:pt>
    <dgm:pt modelId="{40992CAB-BDEF-426A-94F6-5FC94448E4AC}" type="parTrans" cxnId="{06AA6615-4371-45CB-A301-68831347F2F1}">
      <dgm:prSet/>
      <dgm:spPr/>
      <dgm:t>
        <a:bodyPr/>
        <a:lstStyle/>
        <a:p>
          <a:endParaRPr lang="en-US" sz="2800"/>
        </a:p>
      </dgm:t>
    </dgm:pt>
    <dgm:pt modelId="{6F165870-E94A-431D-8D04-4B228587BF5E}" type="sibTrans" cxnId="{06AA6615-4371-45CB-A301-68831347F2F1}">
      <dgm:prSet/>
      <dgm:spPr/>
      <dgm:t>
        <a:bodyPr/>
        <a:lstStyle/>
        <a:p>
          <a:endParaRPr lang="en-US" sz="2800"/>
        </a:p>
      </dgm:t>
    </dgm:pt>
    <dgm:pt modelId="{F651AAF4-D41D-4338-BB4B-CDD70FC11543}">
      <dgm:prSet custT="1"/>
      <dgm:spPr/>
      <dgm:t>
        <a:bodyPr/>
        <a:lstStyle/>
        <a:p>
          <a:r>
            <a:rPr lang="es-ES" sz="2000" dirty="0"/>
            <a:t>NO proviene de otras disciplinas, sino una disciplina con </a:t>
          </a:r>
          <a:r>
            <a:rPr lang="es-ES" sz="2000" b="1" dirty="0"/>
            <a:t>carácter propio</a:t>
          </a:r>
          <a:endParaRPr lang="en-US" sz="2000" b="1" dirty="0"/>
        </a:p>
      </dgm:t>
    </dgm:pt>
    <dgm:pt modelId="{355E553A-D6B7-45FA-959E-AE580A2E9FD5}" type="parTrans" cxnId="{C340047B-143C-47DC-B323-F7E58773438B}">
      <dgm:prSet/>
      <dgm:spPr/>
      <dgm:t>
        <a:bodyPr/>
        <a:lstStyle/>
        <a:p>
          <a:endParaRPr lang="en-US" sz="2800"/>
        </a:p>
      </dgm:t>
    </dgm:pt>
    <dgm:pt modelId="{AD2CED44-5807-4AC4-AC80-89749E6A968E}" type="sibTrans" cxnId="{C340047B-143C-47DC-B323-F7E58773438B}">
      <dgm:prSet/>
      <dgm:spPr/>
      <dgm:t>
        <a:bodyPr/>
        <a:lstStyle/>
        <a:p>
          <a:endParaRPr lang="en-US" sz="2800"/>
        </a:p>
      </dgm:t>
    </dgm:pt>
    <dgm:pt modelId="{9D80AAD2-5F8B-459F-9BF7-48C49308B1A7}">
      <dgm:prSet custT="1"/>
      <dgm:spPr/>
      <dgm:t>
        <a:bodyPr/>
        <a:lstStyle/>
        <a:p>
          <a:r>
            <a:rPr lang="es-ES" sz="2000" dirty="0"/>
            <a:t>Asume principios </a:t>
          </a:r>
          <a:r>
            <a:rPr lang="es-ES" sz="2000" b="1" dirty="0"/>
            <a:t>psicológicos, sociológicos, didácticos, filosóficos</a:t>
          </a:r>
          <a:r>
            <a:rPr lang="es-ES" sz="2000" dirty="0"/>
            <a:t>... Provenientes de otros ámbitos del saber</a:t>
          </a:r>
          <a:endParaRPr lang="en-US" sz="2000" dirty="0"/>
        </a:p>
      </dgm:t>
    </dgm:pt>
    <dgm:pt modelId="{0BA99BA9-0322-4A94-A6E1-EB3A3ED1D961}" type="parTrans" cxnId="{8852DA70-E0C5-469C-85D7-C9CE6B654CA2}">
      <dgm:prSet/>
      <dgm:spPr/>
      <dgm:t>
        <a:bodyPr/>
        <a:lstStyle/>
        <a:p>
          <a:endParaRPr lang="en-US" sz="2800"/>
        </a:p>
      </dgm:t>
    </dgm:pt>
    <dgm:pt modelId="{73AF11A5-14D0-43BB-AC84-03846DC4B11F}" type="sibTrans" cxnId="{8852DA70-E0C5-469C-85D7-C9CE6B654CA2}">
      <dgm:prSet/>
      <dgm:spPr/>
      <dgm:t>
        <a:bodyPr/>
        <a:lstStyle/>
        <a:p>
          <a:endParaRPr lang="en-US" sz="2800"/>
        </a:p>
      </dgm:t>
    </dgm:pt>
    <dgm:pt modelId="{5959794C-A42A-4624-A2D4-4199DB227ACD}" type="pres">
      <dgm:prSet presAssocID="{3E8DBAB3-8E0A-4340-8316-2BA3EC4B29F3}" presName="root" presStyleCnt="0">
        <dgm:presLayoutVars>
          <dgm:dir/>
          <dgm:resizeHandles val="exact"/>
        </dgm:presLayoutVars>
      </dgm:prSet>
      <dgm:spPr/>
    </dgm:pt>
    <dgm:pt modelId="{99DF8FC1-0E03-44E8-9DA6-0E774AB5BA32}" type="pres">
      <dgm:prSet presAssocID="{C165C9C1-4A28-4339-BD13-ABAB426337F4}" presName="compNode" presStyleCnt="0"/>
      <dgm:spPr/>
    </dgm:pt>
    <dgm:pt modelId="{F7C0C0E0-E1B9-4E1D-9625-C6401BEA3BAC}" type="pres">
      <dgm:prSet presAssocID="{C165C9C1-4A28-4339-BD13-ABAB426337F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ientífico"/>
        </a:ext>
      </dgm:extLst>
    </dgm:pt>
    <dgm:pt modelId="{65CDDCA1-5F1D-46A2-A259-FB28CC16575D}" type="pres">
      <dgm:prSet presAssocID="{C165C9C1-4A28-4339-BD13-ABAB426337F4}" presName="spaceRect" presStyleCnt="0"/>
      <dgm:spPr/>
    </dgm:pt>
    <dgm:pt modelId="{2038F5A0-8141-4F16-A6B3-D5C75C3DF635}" type="pres">
      <dgm:prSet presAssocID="{C165C9C1-4A28-4339-BD13-ABAB426337F4}" presName="textRect" presStyleLbl="revTx" presStyleIdx="0" presStyleCnt="3">
        <dgm:presLayoutVars>
          <dgm:chMax val="1"/>
          <dgm:chPref val="1"/>
        </dgm:presLayoutVars>
      </dgm:prSet>
      <dgm:spPr/>
    </dgm:pt>
    <dgm:pt modelId="{C541AB0E-B689-42C4-92F7-1B786A2B4860}" type="pres">
      <dgm:prSet presAssocID="{6F165870-E94A-431D-8D04-4B228587BF5E}" presName="sibTrans" presStyleCnt="0"/>
      <dgm:spPr/>
    </dgm:pt>
    <dgm:pt modelId="{46D2244D-C555-449A-BAA7-F1EE5791A565}" type="pres">
      <dgm:prSet presAssocID="{F651AAF4-D41D-4338-BB4B-CDD70FC11543}" presName="compNode" presStyleCnt="0"/>
      <dgm:spPr/>
    </dgm:pt>
    <dgm:pt modelId="{F0580CAA-2514-4456-A649-323521518028}" type="pres">
      <dgm:prSet presAssocID="{F651AAF4-D41D-4338-BB4B-CDD70FC1154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F3D18CA4-DD9B-442F-AF0F-CD081E3EE7C2}" type="pres">
      <dgm:prSet presAssocID="{F651AAF4-D41D-4338-BB4B-CDD70FC11543}" presName="spaceRect" presStyleCnt="0"/>
      <dgm:spPr/>
    </dgm:pt>
    <dgm:pt modelId="{B05E834B-77B7-451F-B9C0-3C47D54B5DB6}" type="pres">
      <dgm:prSet presAssocID="{F651AAF4-D41D-4338-BB4B-CDD70FC11543}" presName="textRect" presStyleLbl="revTx" presStyleIdx="1" presStyleCnt="3">
        <dgm:presLayoutVars>
          <dgm:chMax val="1"/>
          <dgm:chPref val="1"/>
        </dgm:presLayoutVars>
      </dgm:prSet>
      <dgm:spPr/>
    </dgm:pt>
    <dgm:pt modelId="{6C1311E9-AA26-4DAA-A293-DF737BA18F49}" type="pres">
      <dgm:prSet presAssocID="{AD2CED44-5807-4AC4-AC80-89749E6A968E}" presName="sibTrans" presStyleCnt="0"/>
      <dgm:spPr/>
    </dgm:pt>
    <dgm:pt modelId="{74EFDCAD-05B1-49F5-8B64-09441D01B189}" type="pres">
      <dgm:prSet presAssocID="{9D80AAD2-5F8B-459F-9BF7-48C49308B1A7}" presName="compNode" presStyleCnt="0"/>
      <dgm:spPr/>
    </dgm:pt>
    <dgm:pt modelId="{33EADF49-34DA-44B2-A09A-109467F289A2}" type="pres">
      <dgm:prSet presAssocID="{9D80AAD2-5F8B-459F-9BF7-48C49308B1A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ecision chart"/>
        </a:ext>
      </dgm:extLst>
    </dgm:pt>
    <dgm:pt modelId="{B84594F9-501B-40C4-91C2-548B9A4504C0}" type="pres">
      <dgm:prSet presAssocID="{9D80AAD2-5F8B-459F-9BF7-48C49308B1A7}" presName="spaceRect" presStyleCnt="0"/>
      <dgm:spPr/>
    </dgm:pt>
    <dgm:pt modelId="{C18CF117-4561-467A-B951-F1B4CBC749B4}" type="pres">
      <dgm:prSet presAssocID="{9D80AAD2-5F8B-459F-9BF7-48C49308B1A7}" presName="textRect" presStyleLbl="revTx" presStyleIdx="2" presStyleCnt="3">
        <dgm:presLayoutVars>
          <dgm:chMax val="1"/>
          <dgm:chPref val="1"/>
        </dgm:presLayoutVars>
      </dgm:prSet>
      <dgm:spPr/>
    </dgm:pt>
  </dgm:ptLst>
  <dgm:cxnLst>
    <dgm:cxn modelId="{06AA6615-4371-45CB-A301-68831347F2F1}" srcId="{3E8DBAB3-8E0A-4340-8316-2BA3EC4B29F3}" destId="{C165C9C1-4A28-4339-BD13-ABAB426337F4}" srcOrd="0" destOrd="0" parTransId="{40992CAB-BDEF-426A-94F6-5FC94448E4AC}" sibTransId="{6F165870-E94A-431D-8D04-4B228587BF5E}"/>
    <dgm:cxn modelId="{8852DA70-E0C5-469C-85D7-C9CE6B654CA2}" srcId="{3E8DBAB3-8E0A-4340-8316-2BA3EC4B29F3}" destId="{9D80AAD2-5F8B-459F-9BF7-48C49308B1A7}" srcOrd="2" destOrd="0" parTransId="{0BA99BA9-0322-4A94-A6E1-EB3A3ED1D961}" sibTransId="{73AF11A5-14D0-43BB-AC84-03846DC4B11F}"/>
    <dgm:cxn modelId="{AA2CF376-8097-47BC-AED8-5E3D77CF4633}" type="presOf" srcId="{9D80AAD2-5F8B-459F-9BF7-48C49308B1A7}" destId="{C18CF117-4561-467A-B951-F1B4CBC749B4}" srcOrd="0" destOrd="0" presId="urn:microsoft.com/office/officeart/2018/2/layout/IconLabelList"/>
    <dgm:cxn modelId="{C340047B-143C-47DC-B323-F7E58773438B}" srcId="{3E8DBAB3-8E0A-4340-8316-2BA3EC4B29F3}" destId="{F651AAF4-D41D-4338-BB4B-CDD70FC11543}" srcOrd="1" destOrd="0" parTransId="{355E553A-D6B7-45FA-959E-AE580A2E9FD5}" sibTransId="{AD2CED44-5807-4AC4-AC80-89749E6A968E}"/>
    <dgm:cxn modelId="{22290883-4E1C-42B2-A950-DD6E26150A7D}" type="presOf" srcId="{3E8DBAB3-8E0A-4340-8316-2BA3EC4B29F3}" destId="{5959794C-A42A-4624-A2D4-4199DB227ACD}" srcOrd="0" destOrd="0" presId="urn:microsoft.com/office/officeart/2018/2/layout/IconLabelList"/>
    <dgm:cxn modelId="{F82F2EB8-CEE7-4DB0-A1AB-87ED55424A34}" type="presOf" srcId="{C165C9C1-4A28-4339-BD13-ABAB426337F4}" destId="{2038F5A0-8141-4F16-A6B3-D5C75C3DF635}" srcOrd="0" destOrd="0" presId="urn:microsoft.com/office/officeart/2018/2/layout/IconLabelList"/>
    <dgm:cxn modelId="{3A04E6FD-D998-42D0-B8C2-62969BA86E31}" type="presOf" srcId="{F651AAF4-D41D-4338-BB4B-CDD70FC11543}" destId="{B05E834B-77B7-451F-B9C0-3C47D54B5DB6}" srcOrd="0" destOrd="0" presId="urn:microsoft.com/office/officeart/2018/2/layout/IconLabelList"/>
    <dgm:cxn modelId="{3CD30C49-BA86-4C2B-9127-9CD952CAF898}" type="presParOf" srcId="{5959794C-A42A-4624-A2D4-4199DB227ACD}" destId="{99DF8FC1-0E03-44E8-9DA6-0E774AB5BA32}" srcOrd="0" destOrd="0" presId="urn:microsoft.com/office/officeart/2018/2/layout/IconLabelList"/>
    <dgm:cxn modelId="{894DCE82-4185-4CDB-99E5-AB8D329A1AA0}" type="presParOf" srcId="{99DF8FC1-0E03-44E8-9DA6-0E774AB5BA32}" destId="{F7C0C0E0-E1B9-4E1D-9625-C6401BEA3BAC}" srcOrd="0" destOrd="0" presId="urn:microsoft.com/office/officeart/2018/2/layout/IconLabelList"/>
    <dgm:cxn modelId="{119A581E-DB9D-4E93-A16F-B8DA2771D837}" type="presParOf" srcId="{99DF8FC1-0E03-44E8-9DA6-0E774AB5BA32}" destId="{65CDDCA1-5F1D-46A2-A259-FB28CC16575D}" srcOrd="1" destOrd="0" presId="urn:microsoft.com/office/officeart/2018/2/layout/IconLabelList"/>
    <dgm:cxn modelId="{18974456-0E90-45A7-9D80-5D334C79A0E3}" type="presParOf" srcId="{99DF8FC1-0E03-44E8-9DA6-0E774AB5BA32}" destId="{2038F5A0-8141-4F16-A6B3-D5C75C3DF635}" srcOrd="2" destOrd="0" presId="urn:microsoft.com/office/officeart/2018/2/layout/IconLabelList"/>
    <dgm:cxn modelId="{D1659AAF-9A10-46B6-9ED0-D561F1ADC486}" type="presParOf" srcId="{5959794C-A42A-4624-A2D4-4199DB227ACD}" destId="{C541AB0E-B689-42C4-92F7-1B786A2B4860}" srcOrd="1" destOrd="0" presId="urn:microsoft.com/office/officeart/2018/2/layout/IconLabelList"/>
    <dgm:cxn modelId="{54CEFCDB-78C5-4BF2-A6F6-08E84D5DAE88}" type="presParOf" srcId="{5959794C-A42A-4624-A2D4-4199DB227ACD}" destId="{46D2244D-C555-449A-BAA7-F1EE5791A565}" srcOrd="2" destOrd="0" presId="urn:microsoft.com/office/officeart/2018/2/layout/IconLabelList"/>
    <dgm:cxn modelId="{306F10E0-BBE7-40A4-894C-063363D0E276}" type="presParOf" srcId="{46D2244D-C555-449A-BAA7-F1EE5791A565}" destId="{F0580CAA-2514-4456-A649-323521518028}" srcOrd="0" destOrd="0" presId="urn:microsoft.com/office/officeart/2018/2/layout/IconLabelList"/>
    <dgm:cxn modelId="{C419B341-60D5-4EA1-B6EA-5EB72E7E09BA}" type="presParOf" srcId="{46D2244D-C555-449A-BAA7-F1EE5791A565}" destId="{F3D18CA4-DD9B-442F-AF0F-CD081E3EE7C2}" srcOrd="1" destOrd="0" presId="urn:microsoft.com/office/officeart/2018/2/layout/IconLabelList"/>
    <dgm:cxn modelId="{0DE7FBD3-DF9F-429C-9E2A-19A43124ACA5}" type="presParOf" srcId="{46D2244D-C555-449A-BAA7-F1EE5791A565}" destId="{B05E834B-77B7-451F-B9C0-3C47D54B5DB6}" srcOrd="2" destOrd="0" presId="urn:microsoft.com/office/officeart/2018/2/layout/IconLabelList"/>
    <dgm:cxn modelId="{01A4044E-6E32-4FFD-984E-1F7D022E5630}" type="presParOf" srcId="{5959794C-A42A-4624-A2D4-4199DB227ACD}" destId="{6C1311E9-AA26-4DAA-A293-DF737BA18F49}" srcOrd="3" destOrd="0" presId="urn:microsoft.com/office/officeart/2018/2/layout/IconLabelList"/>
    <dgm:cxn modelId="{CD8F0BA0-0966-47DC-ABA9-77CD163E82BB}" type="presParOf" srcId="{5959794C-A42A-4624-A2D4-4199DB227ACD}" destId="{74EFDCAD-05B1-49F5-8B64-09441D01B189}" srcOrd="4" destOrd="0" presId="urn:microsoft.com/office/officeart/2018/2/layout/IconLabelList"/>
    <dgm:cxn modelId="{7BDB8720-72E9-4A84-A555-B77070BB3447}" type="presParOf" srcId="{74EFDCAD-05B1-49F5-8B64-09441D01B189}" destId="{33EADF49-34DA-44B2-A09A-109467F289A2}" srcOrd="0" destOrd="0" presId="urn:microsoft.com/office/officeart/2018/2/layout/IconLabelList"/>
    <dgm:cxn modelId="{264ED897-BB3F-487A-8262-BAAC1D09FA09}" type="presParOf" srcId="{74EFDCAD-05B1-49F5-8B64-09441D01B189}" destId="{B84594F9-501B-40C4-91C2-548B9A4504C0}" srcOrd="1" destOrd="0" presId="urn:microsoft.com/office/officeart/2018/2/layout/IconLabelList"/>
    <dgm:cxn modelId="{9E0BC762-1430-4DC7-94B2-D44F83683D6A}" type="presParOf" srcId="{74EFDCAD-05B1-49F5-8B64-09441D01B189}" destId="{C18CF117-4561-467A-B951-F1B4CBC749B4}"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8AEABA7-F62C-446F-998F-794B421FFE2E}"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48F27FEF-7893-403A-99FF-EA1D6EA1B915}">
      <dgm:prSet/>
      <dgm:spPr/>
      <dgm:t>
        <a:bodyPr/>
        <a:lstStyle/>
        <a:p>
          <a:pPr>
            <a:lnSpc>
              <a:spcPct val="100000"/>
            </a:lnSpc>
          </a:pPr>
          <a:r>
            <a:rPr lang="es-ES" dirty="0">
              <a:solidFill>
                <a:schemeClr val="tx1"/>
              </a:solidFill>
            </a:rPr>
            <a:t>Es una disciplina que se encarga del estudio de los medios como recursos educativos. </a:t>
          </a:r>
          <a:endParaRPr lang="en-US" dirty="0">
            <a:solidFill>
              <a:schemeClr val="tx1"/>
            </a:solidFill>
          </a:endParaRPr>
        </a:p>
      </dgm:t>
    </dgm:pt>
    <dgm:pt modelId="{5132C84A-F0B2-4E8F-9B7C-79F949B348E0}" type="parTrans" cxnId="{39E81280-B720-4141-958F-87D765FD4F8B}">
      <dgm:prSet/>
      <dgm:spPr/>
      <dgm:t>
        <a:bodyPr/>
        <a:lstStyle/>
        <a:p>
          <a:endParaRPr lang="en-US"/>
        </a:p>
      </dgm:t>
    </dgm:pt>
    <dgm:pt modelId="{2FF5DD7D-3E4A-46D4-A4DD-91E60CB5A60C}" type="sibTrans" cxnId="{39E81280-B720-4141-958F-87D765FD4F8B}">
      <dgm:prSet/>
      <dgm:spPr/>
      <dgm:t>
        <a:bodyPr/>
        <a:lstStyle/>
        <a:p>
          <a:endParaRPr lang="en-US"/>
        </a:p>
      </dgm:t>
    </dgm:pt>
    <dgm:pt modelId="{9C163392-5232-47E6-AF64-4B3ED191D5B5}">
      <dgm:prSet/>
      <dgm:spPr/>
      <dgm:t>
        <a:bodyPr/>
        <a:lstStyle/>
        <a:p>
          <a:pPr>
            <a:lnSpc>
              <a:spcPct val="100000"/>
            </a:lnSpc>
          </a:pPr>
          <a:r>
            <a:rPr lang="es-ES" dirty="0">
              <a:solidFill>
                <a:schemeClr val="tx1"/>
              </a:solidFill>
            </a:rPr>
            <a:t>Estudia el uso de las TIC en el proceso de enseñanza-aprendizaje (tanto en contextos formales como no formales)</a:t>
          </a:r>
          <a:endParaRPr lang="en-US" dirty="0">
            <a:solidFill>
              <a:schemeClr val="tx1"/>
            </a:solidFill>
          </a:endParaRPr>
        </a:p>
      </dgm:t>
    </dgm:pt>
    <dgm:pt modelId="{8F908DD7-FDC6-4A6A-BAB6-D6758AC3EE47}" type="parTrans" cxnId="{A2AC5F25-264A-4BC0-A225-FC1DDAA05F28}">
      <dgm:prSet/>
      <dgm:spPr/>
      <dgm:t>
        <a:bodyPr/>
        <a:lstStyle/>
        <a:p>
          <a:endParaRPr lang="en-US"/>
        </a:p>
      </dgm:t>
    </dgm:pt>
    <dgm:pt modelId="{032B5AFD-2FF4-4FF0-8D49-C8C9960DBD5E}" type="sibTrans" cxnId="{A2AC5F25-264A-4BC0-A225-FC1DDAA05F28}">
      <dgm:prSet/>
      <dgm:spPr/>
      <dgm:t>
        <a:bodyPr/>
        <a:lstStyle/>
        <a:p>
          <a:endParaRPr lang="en-US"/>
        </a:p>
      </dgm:t>
    </dgm:pt>
    <dgm:pt modelId="{27768FD5-3BE5-4F7B-8C2B-93EF5C9AD860}">
      <dgm:prSet/>
      <dgm:spPr/>
      <dgm:t>
        <a:bodyPr/>
        <a:lstStyle/>
        <a:p>
          <a:pPr>
            <a:lnSpc>
              <a:spcPct val="100000"/>
            </a:lnSpc>
          </a:pPr>
          <a:r>
            <a:rPr lang="es-ES" dirty="0">
              <a:solidFill>
                <a:schemeClr val="tx1"/>
              </a:solidFill>
            </a:rPr>
            <a:t>Esto supone analizarlas en relación con los factores sociales, culturales, económicos, políticos...que influyen en su puesta en práctica.</a:t>
          </a:r>
          <a:endParaRPr lang="en-US" dirty="0">
            <a:solidFill>
              <a:schemeClr val="tx1"/>
            </a:solidFill>
          </a:endParaRPr>
        </a:p>
      </dgm:t>
    </dgm:pt>
    <dgm:pt modelId="{F4E898D5-ED45-4322-8F74-27496E3AC091}" type="parTrans" cxnId="{8D0EB62C-BE72-4990-9888-665622636F84}">
      <dgm:prSet/>
      <dgm:spPr/>
      <dgm:t>
        <a:bodyPr/>
        <a:lstStyle/>
        <a:p>
          <a:endParaRPr lang="en-US"/>
        </a:p>
      </dgm:t>
    </dgm:pt>
    <dgm:pt modelId="{AA36EDFB-F93F-4FAB-9715-517B81D93570}" type="sibTrans" cxnId="{8D0EB62C-BE72-4990-9888-665622636F84}">
      <dgm:prSet/>
      <dgm:spPr/>
      <dgm:t>
        <a:bodyPr/>
        <a:lstStyle/>
        <a:p>
          <a:endParaRPr lang="en-US"/>
        </a:p>
      </dgm:t>
    </dgm:pt>
    <dgm:pt modelId="{AE6322F8-8EB6-48AF-A81A-9F58AB3E276B}" type="pres">
      <dgm:prSet presAssocID="{08AEABA7-F62C-446F-998F-794B421FFE2E}" presName="root" presStyleCnt="0">
        <dgm:presLayoutVars>
          <dgm:dir/>
          <dgm:resizeHandles val="exact"/>
        </dgm:presLayoutVars>
      </dgm:prSet>
      <dgm:spPr/>
    </dgm:pt>
    <dgm:pt modelId="{4B499760-36B4-44EF-ADB4-827FC2519B75}" type="pres">
      <dgm:prSet presAssocID="{48F27FEF-7893-403A-99FF-EA1D6EA1B915}" presName="compNode" presStyleCnt="0"/>
      <dgm:spPr/>
    </dgm:pt>
    <dgm:pt modelId="{2EED64C2-25F7-4B6A-ABA4-90DE196FC793}" type="pres">
      <dgm:prSet presAssocID="{48F27FEF-7893-403A-99FF-EA1D6EA1B915}" presName="bgRect" presStyleLbl="bgShp" presStyleIdx="0" presStyleCnt="3" custLinFactNeighborX="483" custLinFactNeighborY="-7885"/>
      <dgm:spPr/>
    </dgm:pt>
    <dgm:pt modelId="{6730824B-3871-4D95-BFA2-B5758B34689E}" type="pres">
      <dgm:prSet presAssocID="{48F27FEF-7893-403A-99FF-EA1D6EA1B91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rdenador"/>
        </a:ext>
      </dgm:extLst>
    </dgm:pt>
    <dgm:pt modelId="{DAF62FA2-0FBB-48DB-9661-26C28C5A9A99}" type="pres">
      <dgm:prSet presAssocID="{48F27FEF-7893-403A-99FF-EA1D6EA1B915}" presName="spaceRect" presStyleCnt="0"/>
      <dgm:spPr/>
    </dgm:pt>
    <dgm:pt modelId="{D8E6AAD9-C0D4-43DF-8535-67121BDFC7EE}" type="pres">
      <dgm:prSet presAssocID="{48F27FEF-7893-403A-99FF-EA1D6EA1B915}" presName="parTx" presStyleLbl="revTx" presStyleIdx="0" presStyleCnt="3">
        <dgm:presLayoutVars>
          <dgm:chMax val="0"/>
          <dgm:chPref val="0"/>
        </dgm:presLayoutVars>
      </dgm:prSet>
      <dgm:spPr/>
    </dgm:pt>
    <dgm:pt modelId="{10DBB35B-31D1-446A-82E6-1C1A23C7CFAC}" type="pres">
      <dgm:prSet presAssocID="{2FF5DD7D-3E4A-46D4-A4DD-91E60CB5A60C}" presName="sibTrans" presStyleCnt="0"/>
      <dgm:spPr/>
    </dgm:pt>
    <dgm:pt modelId="{DF08FB5B-C8B1-48B4-A484-34CB036007B2}" type="pres">
      <dgm:prSet presAssocID="{9C163392-5232-47E6-AF64-4B3ED191D5B5}" presName="compNode" presStyleCnt="0"/>
      <dgm:spPr/>
    </dgm:pt>
    <dgm:pt modelId="{B4267CE6-E858-4275-855B-DF18E6B54EB5}" type="pres">
      <dgm:prSet presAssocID="{9C163392-5232-47E6-AF64-4B3ED191D5B5}" presName="bgRect" presStyleLbl="bgShp" presStyleIdx="1" presStyleCnt="3"/>
      <dgm:spPr/>
    </dgm:pt>
    <dgm:pt modelId="{6661B798-3D4F-47EE-868C-1900B91C7572}" type="pres">
      <dgm:prSet presAssocID="{9C163392-5232-47E6-AF64-4B3ED191D5B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rca de verificación"/>
        </a:ext>
      </dgm:extLst>
    </dgm:pt>
    <dgm:pt modelId="{66169886-4B47-4F66-8B87-F6B0FE26A89C}" type="pres">
      <dgm:prSet presAssocID="{9C163392-5232-47E6-AF64-4B3ED191D5B5}" presName="spaceRect" presStyleCnt="0"/>
      <dgm:spPr/>
    </dgm:pt>
    <dgm:pt modelId="{D0A22797-B23B-4AB7-85A8-238AD1CCEDF3}" type="pres">
      <dgm:prSet presAssocID="{9C163392-5232-47E6-AF64-4B3ED191D5B5}" presName="parTx" presStyleLbl="revTx" presStyleIdx="1" presStyleCnt="3">
        <dgm:presLayoutVars>
          <dgm:chMax val="0"/>
          <dgm:chPref val="0"/>
        </dgm:presLayoutVars>
      </dgm:prSet>
      <dgm:spPr/>
    </dgm:pt>
    <dgm:pt modelId="{FC0BAD3E-FC48-48DF-9C25-3BA129DE9196}" type="pres">
      <dgm:prSet presAssocID="{032B5AFD-2FF4-4FF0-8D49-C8C9960DBD5E}" presName="sibTrans" presStyleCnt="0"/>
      <dgm:spPr/>
    </dgm:pt>
    <dgm:pt modelId="{3174AD67-6F2D-4A37-A968-56A58DB1E309}" type="pres">
      <dgm:prSet presAssocID="{27768FD5-3BE5-4F7B-8C2B-93EF5C9AD860}" presName="compNode" presStyleCnt="0"/>
      <dgm:spPr/>
    </dgm:pt>
    <dgm:pt modelId="{3EF26B72-CC4F-4593-BF95-8472C80E963B}" type="pres">
      <dgm:prSet presAssocID="{27768FD5-3BE5-4F7B-8C2B-93EF5C9AD860}" presName="bgRect" presStyleLbl="bgShp" presStyleIdx="2" presStyleCnt="3"/>
      <dgm:spPr/>
    </dgm:pt>
    <dgm:pt modelId="{022332ED-AD6D-42CB-8339-A22D75EC9DA1}" type="pres">
      <dgm:prSet presAssocID="{27768FD5-3BE5-4F7B-8C2B-93EF5C9AD86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nco"/>
        </a:ext>
      </dgm:extLst>
    </dgm:pt>
    <dgm:pt modelId="{860DB3D5-ABE1-406D-9DC1-415EC6F6B255}" type="pres">
      <dgm:prSet presAssocID="{27768FD5-3BE5-4F7B-8C2B-93EF5C9AD860}" presName="spaceRect" presStyleCnt="0"/>
      <dgm:spPr/>
    </dgm:pt>
    <dgm:pt modelId="{F5C5D065-7608-438E-BABD-E3744AF974FA}" type="pres">
      <dgm:prSet presAssocID="{27768FD5-3BE5-4F7B-8C2B-93EF5C9AD860}" presName="parTx" presStyleLbl="revTx" presStyleIdx="2" presStyleCnt="3">
        <dgm:presLayoutVars>
          <dgm:chMax val="0"/>
          <dgm:chPref val="0"/>
        </dgm:presLayoutVars>
      </dgm:prSet>
      <dgm:spPr/>
    </dgm:pt>
  </dgm:ptLst>
  <dgm:cxnLst>
    <dgm:cxn modelId="{A2AC5F25-264A-4BC0-A225-FC1DDAA05F28}" srcId="{08AEABA7-F62C-446F-998F-794B421FFE2E}" destId="{9C163392-5232-47E6-AF64-4B3ED191D5B5}" srcOrd="1" destOrd="0" parTransId="{8F908DD7-FDC6-4A6A-BAB6-D6758AC3EE47}" sibTransId="{032B5AFD-2FF4-4FF0-8D49-C8C9960DBD5E}"/>
    <dgm:cxn modelId="{8D0EB62C-BE72-4990-9888-665622636F84}" srcId="{08AEABA7-F62C-446F-998F-794B421FFE2E}" destId="{27768FD5-3BE5-4F7B-8C2B-93EF5C9AD860}" srcOrd="2" destOrd="0" parTransId="{F4E898D5-ED45-4322-8F74-27496E3AC091}" sibTransId="{AA36EDFB-F93F-4FAB-9715-517B81D93570}"/>
    <dgm:cxn modelId="{4B65DD2F-9E34-4226-B8E5-81852981692F}" type="presOf" srcId="{27768FD5-3BE5-4F7B-8C2B-93EF5C9AD860}" destId="{F5C5D065-7608-438E-BABD-E3744AF974FA}" srcOrd="0" destOrd="0" presId="urn:microsoft.com/office/officeart/2018/2/layout/IconVerticalSolidList"/>
    <dgm:cxn modelId="{BC3B6D68-6CB3-4E6A-839E-5DEE094C48E7}" type="presOf" srcId="{08AEABA7-F62C-446F-998F-794B421FFE2E}" destId="{AE6322F8-8EB6-48AF-A81A-9F58AB3E276B}" srcOrd="0" destOrd="0" presId="urn:microsoft.com/office/officeart/2018/2/layout/IconVerticalSolidList"/>
    <dgm:cxn modelId="{39E81280-B720-4141-958F-87D765FD4F8B}" srcId="{08AEABA7-F62C-446F-998F-794B421FFE2E}" destId="{48F27FEF-7893-403A-99FF-EA1D6EA1B915}" srcOrd="0" destOrd="0" parTransId="{5132C84A-F0B2-4E8F-9B7C-79F949B348E0}" sibTransId="{2FF5DD7D-3E4A-46D4-A4DD-91E60CB5A60C}"/>
    <dgm:cxn modelId="{2B329B8C-E4EB-48E4-B09D-50ED6A359A17}" type="presOf" srcId="{48F27FEF-7893-403A-99FF-EA1D6EA1B915}" destId="{D8E6AAD9-C0D4-43DF-8535-67121BDFC7EE}" srcOrd="0" destOrd="0" presId="urn:microsoft.com/office/officeart/2018/2/layout/IconVerticalSolidList"/>
    <dgm:cxn modelId="{53E176B0-752A-4596-B5CB-B8100D708F75}" type="presOf" srcId="{9C163392-5232-47E6-AF64-4B3ED191D5B5}" destId="{D0A22797-B23B-4AB7-85A8-238AD1CCEDF3}" srcOrd="0" destOrd="0" presId="urn:microsoft.com/office/officeart/2018/2/layout/IconVerticalSolidList"/>
    <dgm:cxn modelId="{FC913CB2-2A99-478E-8B6E-1513359DFBF5}" type="presParOf" srcId="{AE6322F8-8EB6-48AF-A81A-9F58AB3E276B}" destId="{4B499760-36B4-44EF-ADB4-827FC2519B75}" srcOrd="0" destOrd="0" presId="urn:microsoft.com/office/officeart/2018/2/layout/IconVerticalSolidList"/>
    <dgm:cxn modelId="{BC3052E3-EF42-4CBA-BD8D-51B47B98B459}" type="presParOf" srcId="{4B499760-36B4-44EF-ADB4-827FC2519B75}" destId="{2EED64C2-25F7-4B6A-ABA4-90DE196FC793}" srcOrd="0" destOrd="0" presId="urn:microsoft.com/office/officeart/2018/2/layout/IconVerticalSolidList"/>
    <dgm:cxn modelId="{0BF1DA6F-4D65-4D41-8DC0-17D0EEDE49E2}" type="presParOf" srcId="{4B499760-36B4-44EF-ADB4-827FC2519B75}" destId="{6730824B-3871-4D95-BFA2-B5758B34689E}" srcOrd="1" destOrd="0" presId="urn:microsoft.com/office/officeart/2018/2/layout/IconVerticalSolidList"/>
    <dgm:cxn modelId="{541F319A-29AB-4A9C-A063-53B5E121EB23}" type="presParOf" srcId="{4B499760-36B4-44EF-ADB4-827FC2519B75}" destId="{DAF62FA2-0FBB-48DB-9661-26C28C5A9A99}" srcOrd="2" destOrd="0" presId="urn:microsoft.com/office/officeart/2018/2/layout/IconVerticalSolidList"/>
    <dgm:cxn modelId="{8B2D76A2-CF30-4F3C-BFC3-952090EC8282}" type="presParOf" srcId="{4B499760-36B4-44EF-ADB4-827FC2519B75}" destId="{D8E6AAD9-C0D4-43DF-8535-67121BDFC7EE}" srcOrd="3" destOrd="0" presId="urn:microsoft.com/office/officeart/2018/2/layout/IconVerticalSolidList"/>
    <dgm:cxn modelId="{68C9EBD5-0CDD-406C-A8BC-10C6BC3748D4}" type="presParOf" srcId="{AE6322F8-8EB6-48AF-A81A-9F58AB3E276B}" destId="{10DBB35B-31D1-446A-82E6-1C1A23C7CFAC}" srcOrd="1" destOrd="0" presId="urn:microsoft.com/office/officeart/2018/2/layout/IconVerticalSolidList"/>
    <dgm:cxn modelId="{3CA09391-BF3B-4880-8D5B-74B27A68D968}" type="presParOf" srcId="{AE6322F8-8EB6-48AF-A81A-9F58AB3E276B}" destId="{DF08FB5B-C8B1-48B4-A484-34CB036007B2}" srcOrd="2" destOrd="0" presId="urn:microsoft.com/office/officeart/2018/2/layout/IconVerticalSolidList"/>
    <dgm:cxn modelId="{19216CCF-455E-4A27-ACB0-A6685F40AB75}" type="presParOf" srcId="{DF08FB5B-C8B1-48B4-A484-34CB036007B2}" destId="{B4267CE6-E858-4275-855B-DF18E6B54EB5}" srcOrd="0" destOrd="0" presId="urn:microsoft.com/office/officeart/2018/2/layout/IconVerticalSolidList"/>
    <dgm:cxn modelId="{869A1D24-F28E-4C71-8C47-64D8F335808F}" type="presParOf" srcId="{DF08FB5B-C8B1-48B4-A484-34CB036007B2}" destId="{6661B798-3D4F-47EE-868C-1900B91C7572}" srcOrd="1" destOrd="0" presId="urn:microsoft.com/office/officeart/2018/2/layout/IconVerticalSolidList"/>
    <dgm:cxn modelId="{3323F996-882F-4EA5-BD5F-506AD17A5EB5}" type="presParOf" srcId="{DF08FB5B-C8B1-48B4-A484-34CB036007B2}" destId="{66169886-4B47-4F66-8B87-F6B0FE26A89C}" srcOrd="2" destOrd="0" presId="urn:microsoft.com/office/officeart/2018/2/layout/IconVerticalSolidList"/>
    <dgm:cxn modelId="{C02F6198-B79E-42CA-A66A-B77B6DC30CB8}" type="presParOf" srcId="{DF08FB5B-C8B1-48B4-A484-34CB036007B2}" destId="{D0A22797-B23B-4AB7-85A8-238AD1CCEDF3}" srcOrd="3" destOrd="0" presId="urn:microsoft.com/office/officeart/2018/2/layout/IconVerticalSolidList"/>
    <dgm:cxn modelId="{75664F0F-F460-488C-82AE-2DF51898798C}" type="presParOf" srcId="{AE6322F8-8EB6-48AF-A81A-9F58AB3E276B}" destId="{FC0BAD3E-FC48-48DF-9C25-3BA129DE9196}" srcOrd="3" destOrd="0" presId="urn:microsoft.com/office/officeart/2018/2/layout/IconVerticalSolidList"/>
    <dgm:cxn modelId="{F7A415C6-D685-4DF3-8B56-00C01568F215}" type="presParOf" srcId="{AE6322F8-8EB6-48AF-A81A-9F58AB3E276B}" destId="{3174AD67-6F2D-4A37-A968-56A58DB1E309}" srcOrd="4" destOrd="0" presId="urn:microsoft.com/office/officeart/2018/2/layout/IconVerticalSolidList"/>
    <dgm:cxn modelId="{171A2302-FE4B-4BB1-934F-F9DC879B43AB}" type="presParOf" srcId="{3174AD67-6F2D-4A37-A968-56A58DB1E309}" destId="{3EF26B72-CC4F-4593-BF95-8472C80E963B}" srcOrd="0" destOrd="0" presId="urn:microsoft.com/office/officeart/2018/2/layout/IconVerticalSolidList"/>
    <dgm:cxn modelId="{1ACA6CCD-6B19-4BD3-A23D-D80F8CCD69E3}" type="presParOf" srcId="{3174AD67-6F2D-4A37-A968-56A58DB1E309}" destId="{022332ED-AD6D-42CB-8339-A22D75EC9DA1}" srcOrd="1" destOrd="0" presId="urn:microsoft.com/office/officeart/2018/2/layout/IconVerticalSolidList"/>
    <dgm:cxn modelId="{67D33B44-7502-4F3A-8A21-5E2B5E66C96F}" type="presParOf" srcId="{3174AD67-6F2D-4A37-A968-56A58DB1E309}" destId="{860DB3D5-ABE1-406D-9DC1-415EC6F6B255}" srcOrd="2" destOrd="0" presId="urn:microsoft.com/office/officeart/2018/2/layout/IconVerticalSolidList"/>
    <dgm:cxn modelId="{1BA3E270-A090-4AEB-A290-B17460C0EE7A}" type="presParOf" srcId="{3174AD67-6F2D-4A37-A968-56A58DB1E309}" destId="{F5C5D065-7608-438E-BABD-E3744AF974F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51D3469-13B8-4169-9F1F-97A558BE16B2}"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FA225EC3-C595-4166-A017-B3BE9A904BCD}">
      <dgm:prSet/>
      <dgm:spPr/>
      <dgm:t>
        <a:bodyPr/>
        <a:lstStyle/>
        <a:p>
          <a:pPr>
            <a:lnSpc>
              <a:spcPct val="100000"/>
            </a:lnSpc>
          </a:pPr>
          <a:r>
            <a:rPr lang="es-ES" dirty="0"/>
            <a:t>En la formación de Educadores Sociales es necesario desarrollar una </a:t>
          </a:r>
          <a:r>
            <a:rPr lang="es-ES" b="1" dirty="0"/>
            <a:t>actitud positiva a través de la Tecnología</a:t>
          </a:r>
          <a:r>
            <a:rPr lang="es-ES" dirty="0"/>
            <a:t>, no como una alternativa de recursos u opuesta a la comunicación personal, sino como un medio para mejorarla.</a:t>
          </a:r>
          <a:endParaRPr lang="en-US" dirty="0"/>
        </a:p>
      </dgm:t>
    </dgm:pt>
    <dgm:pt modelId="{63550D4A-8834-44DF-9FCA-73056369E1BA}" type="parTrans" cxnId="{0BD4AADE-D296-40B5-8188-5AF2FECF36E3}">
      <dgm:prSet/>
      <dgm:spPr/>
      <dgm:t>
        <a:bodyPr/>
        <a:lstStyle/>
        <a:p>
          <a:endParaRPr lang="en-US"/>
        </a:p>
      </dgm:t>
    </dgm:pt>
    <dgm:pt modelId="{6D2083AE-D389-4DFE-99DE-80F1A5C276BC}" type="sibTrans" cxnId="{0BD4AADE-D296-40B5-8188-5AF2FECF36E3}">
      <dgm:prSet/>
      <dgm:spPr/>
      <dgm:t>
        <a:bodyPr/>
        <a:lstStyle/>
        <a:p>
          <a:endParaRPr lang="en-US"/>
        </a:p>
      </dgm:t>
    </dgm:pt>
    <dgm:pt modelId="{3E02FC24-F1D7-47A1-BF69-70C7E7EA8E22}">
      <dgm:prSet/>
      <dgm:spPr/>
      <dgm:t>
        <a:bodyPr/>
        <a:lstStyle/>
        <a:p>
          <a:pPr>
            <a:lnSpc>
              <a:spcPct val="100000"/>
            </a:lnSpc>
          </a:pPr>
          <a:r>
            <a:rPr lang="es-ES" dirty="0"/>
            <a:t>Al mismo tiempo, deben desarrollar su capacidad para analizar críticamente el uso de las TIC para discriminar aquellas aplicaciones que contradicen sus objetivos educativos.</a:t>
          </a:r>
          <a:endParaRPr lang="en-US" dirty="0"/>
        </a:p>
      </dgm:t>
    </dgm:pt>
    <dgm:pt modelId="{CB9A5424-09A1-4AD2-B739-F920E2F3F964}" type="parTrans" cxnId="{9CF779ED-BDBF-44EF-BE04-0AFFE894C15C}">
      <dgm:prSet/>
      <dgm:spPr/>
      <dgm:t>
        <a:bodyPr/>
        <a:lstStyle/>
        <a:p>
          <a:endParaRPr lang="en-US"/>
        </a:p>
      </dgm:t>
    </dgm:pt>
    <dgm:pt modelId="{2AB3E592-C9F1-471A-8A7F-1C8794528513}" type="sibTrans" cxnId="{9CF779ED-BDBF-44EF-BE04-0AFFE894C15C}">
      <dgm:prSet/>
      <dgm:spPr/>
      <dgm:t>
        <a:bodyPr/>
        <a:lstStyle/>
        <a:p>
          <a:endParaRPr lang="en-US"/>
        </a:p>
      </dgm:t>
    </dgm:pt>
    <dgm:pt modelId="{62B52FB0-8EEC-4BBE-A76C-374381A7AD5F}" type="pres">
      <dgm:prSet presAssocID="{F51D3469-13B8-4169-9F1F-97A558BE16B2}" presName="root" presStyleCnt="0">
        <dgm:presLayoutVars>
          <dgm:dir/>
          <dgm:resizeHandles val="exact"/>
        </dgm:presLayoutVars>
      </dgm:prSet>
      <dgm:spPr/>
    </dgm:pt>
    <dgm:pt modelId="{AEEC7E2A-AEA0-45B2-8578-BDFBB391BD5D}" type="pres">
      <dgm:prSet presAssocID="{FA225EC3-C595-4166-A017-B3BE9A904BCD}" presName="compNode" presStyleCnt="0"/>
      <dgm:spPr/>
    </dgm:pt>
    <dgm:pt modelId="{49FDD124-537B-4DE3-B595-D868F27761FA}" type="pres">
      <dgm:prSet presAssocID="{FA225EC3-C595-4166-A017-B3BE9A904BCD}" presName="bgRect" presStyleLbl="bgShp" presStyleIdx="0" presStyleCnt="2"/>
      <dgm:spPr/>
    </dgm:pt>
    <dgm:pt modelId="{744AF131-8A0C-4FCA-9D2E-A807F820A459}" type="pres">
      <dgm:prSet presAssocID="{FA225EC3-C595-4166-A017-B3BE9A904BCD}"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Aula de clases"/>
        </a:ext>
      </dgm:extLst>
    </dgm:pt>
    <dgm:pt modelId="{9786D77A-1D87-4968-8EAE-ABECFFE0DCB0}" type="pres">
      <dgm:prSet presAssocID="{FA225EC3-C595-4166-A017-B3BE9A904BCD}" presName="spaceRect" presStyleCnt="0"/>
      <dgm:spPr/>
    </dgm:pt>
    <dgm:pt modelId="{DDB98557-AF86-4FC8-9BA9-DF3C63D2D4FD}" type="pres">
      <dgm:prSet presAssocID="{FA225EC3-C595-4166-A017-B3BE9A904BCD}" presName="parTx" presStyleLbl="revTx" presStyleIdx="0" presStyleCnt="2">
        <dgm:presLayoutVars>
          <dgm:chMax val="0"/>
          <dgm:chPref val="0"/>
        </dgm:presLayoutVars>
      </dgm:prSet>
      <dgm:spPr/>
    </dgm:pt>
    <dgm:pt modelId="{7A833BFA-8A2E-4B8D-8384-545AF16E164C}" type="pres">
      <dgm:prSet presAssocID="{6D2083AE-D389-4DFE-99DE-80F1A5C276BC}" presName="sibTrans" presStyleCnt="0"/>
      <dgm:spPr/>
    </dgm:pt>
    <dgm:pt modelId="{9EA5901F-798C-4446-8A32-29B69EDFE8B2}" type="pres">
      <dgm:prSet presAssocID="{3E02FC24-F1D7-47A1-BF69-70C7E7EA8E22}" presName="compNode" presStyleCnt="0"/>
      <dgm:spPr/>
    </dgm:pt>
    <dgm:pt modelId="{0A2CCB2D-D543-4568-8FEC-ECE1AB235348}" type="pres">
      <dgm:prSet presAssocID="{3E02FC24-F1D7-47A1-BF69-70C7E7EA8E22}" presName="bgRect" presStyleLbl="bgShp" presStyleIdx="1" presStyleCnt="2"/>
      <dgm:spPr/>
    </dgm:pt>
    <dgm:pt modelId="{40E2F279-0FB1-485E-9892-1B6C68C751BB}" type="pres">
      <dgm:prSet presAssocID="{3E02FC24-F1D7-47A1-BF69-70C7E7EA8E2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ead with Gears"/>
        </a:ext>
      </dgm:extLst>
    </dgm:pt>
    <dgm:pt modelId="{2D992282-0F0A-4783-B3B7-23359B07F62B}" type="pres">
      <dgm:prSet presAssocID="{3E02FC24-F1D7-47A1-BF69-70C7E7EA8E22}" presName="spaceRect" presStyleCnt="0"/>
      <dgm:spPr/>
    </dgm:pt>
    <dgm:pt modelId="{22D51F24-6DC5-48F2-B883-43F4E82A70C5}" type="pres">
      <dgm:prSet presAssocID="{3E02FC24-F1D7-47A1-BF69-70C7E7EA8E22}" presName="parTx" presStyleLbl="revTx" presStyleIdx="1" presStyleCnt="2">
        <dgm:presLayoutVars>
          <dgm:chMax val="0"/>
          <dgm:chPref val="0"/>
        </dgm:presLayoutVars>
      </dgm:prSet>
      <dgm:spPr/>
    </dgm:pt>
  </dgm:ptLst>
  <dgm:cxnLst>
    <dgm:cxn modelId="{DFBF154D-6CE5-4B4E-9CEC-A4D4C7C02389}" type="presOf" srcId="{3E02FC24-F1D7-47A1-BF69-70C7E7EA8E22}" destId="{22D51F24-6DC5-48F2-B883-43F4E82A70C5}" srcOrd="0" destOrd="0" presId="urn:microsoft.com/office/officeart/2018/2/layout/IconVerticalSolidList"/>
    <dgm:cxn modelId="{227DC253-B7F0-4726-889A-26E8BEF38810}" type="presOf" srcId="{FA225EC3-C595-4166-A017-B3BE9A904BCD}" destId="{DDB98557-AF86-4FC8-9BA9-DF3C63D2D4FD}" srcOrd="0" destOrd="0" presId="urn:microsoft.com/office/officeart/2018/2/layout/IconVerticalSolidList"/>
    <dgm:cxn modelId="{0BD4AADE-D296-40B5-8188-5AF2FECF36E3}" srcId="{F51D3469-13B8-4169-9F1F-97A558BE16B2}" destId="{FA225EC3-C595-4166-A017-B3BE9A904BCD}" srcOrd="0" destOrd="0" parTransId="{63550D4A-8834-44DF-9FCA-73056369E1BA}" sibTransId="{6D2083AE-D389-4DFE-99DE-80F1A5C276BC}"/>
    <dgm:cxn modelId="{9CF779ED-BDBF-44EF-BE04-0AFFE894C15C}" srcId="{F51D3469-13B8-4169-9F1F-97A558BE16B2}" destId="{3E02FC24-F1D7-47A1-BF69-70C7E7EA8E22}" srcOrd="1" destOrd="0" parTransId="{CB9A5424-09A1-4AD2-B739-F920E2F3F964}" sibTransId="{2AB3E592-C9F1-471A-8A7F-1C8794528513}"/>
    <dgm:cxn modelId="{254EF3ED-FBAC-49A5-AC07-D5EFE2A4FA60}" type="presOf" srcId="{F51D3469-13B8-4169-9F1F-97A558BE16B2}" destId="{62B52FB0-8EEC-4BBE-A76C-374381A7AD5F}" srcOrd="0" destOrd="0" presId="urn:microsoft.com/office/officeart/2018/2/layout/IconVerticalSolidList"/>
    <dgm:cxn modelId="{68AE08F0-B402-48F0-B550-35A39D4921BB}" type="presParOf" srcId="{62B52FB0-8EEC-4BBE-A76C-374381A7AD5F}" destId="{AEEC7E2A-AEA0-45B2-8578-BDFBB391BD5D}" srcOrd="0" destOrd="0" presId="urn:microsoft.com/office/officeart/2018/2/layout/IconVerticalSolidList"/>
    <dgm:cxn modelId="{B4DBEE40-D366-4D83-8560-E26CF56F0566}" type="presParOf" srcId="{AEEC7E2A-AEA0-45B2-8578-BDFBB391BD5D}" destId="{49FDD124-537B-4DE3-B595-D868F27761FA}" srcOrd="0" destOrd="0" presId="urn:microsoft.com/office/officeart/2018/2/layout/IconVerticalSolidList"/>
    <dgm:cxn modelId="{94FEEECD-319E-4C78-8E42-B50305FD7DBE}" type="presParOf" srcId="{AEEC7E2A-AEA0-45B2-8578-BDFBB391BD5D}" destId="{744AF131-8A0C-4FCA-9D2E-A807F820A459}" srcOrd="1" destOrd="0" presId="urn:microsoft.com/office/officeart/2018/2/layout/IconVerticalSolidList"/>
    <dgm:cxn modelId="{4DFAD489-7F4C-4F6E-8A54-ABF37056E84B}" type="presParOf" srcId="{AEEC7E2A-AEA0-45B2-8578-BDFBB391BD5D}" destId="{9786D77A-1D87-4968-8EAE-ABECFFE0DCB0}" srcOrd="2" destOrd="0" presId="urn:microsoft.com/office/officeart/2018/2/layout/IconVerticalSolidList"/>
    <dgm:cxn modelId="{FDB540EE-A34C-45F1-9FE5-3CB604BF8CC2}" type="presParOf" srcId="{AEEC7E2A-AEA0-45B2-8578-BDFBB391BD5D}" destId="{DDB98557-AF86-4FC8-9BA9-DF3C63D2D4FD}" srcOrd="3" destOrd="0" presId="urn:microsoft.com/office/officeart/2018/2/layout/IconVerticalSolidList"/>
    <dgm:cxn modelId="{1094818A-C946-43AB-9536-78BF0136DC76}" type="presParOf" srcId="{62B52FB0-8EEC-4BBE-A76C-374381A7AD5F}" destId="{7A833BFA-8A2E-4B8D-8384-545AF16E164C}" srcOrd="1" destOrd="0" presId="urn:microsoft.com/office/officeart/2018/2/layout/IconVerticalSolidList"/>
    <dgm:cxn modelId="{7F2D2915-F79C-4DEA-A01E-55492366F2A0}" type="presParOf" srcId="{62B52FB0-8EEC-4BBE-A76C-374381A7AD5F}" destId="{9EA5901F-798C-4446-8A32-29B69EDFE8B2}" srcOrd="2" destOrd="0" presId="urn:microsoft.com/office/officeart/2018/2/layout/IconVerticalSolidList"/>
    <dgm:cxn modelId="{B56F8E6F-028A-41DB-8509-50B7CDF4294B}" type="presParOf" srcId="{9EA5901F-798C-4446-8A32-29B69EDFE8B2}" destId="{0A2CCB2D-D543-4568-8FEC-ECE1AB235348}" srcOrd="0" destOrd="0" presId="urn:microsoft.com/office/officeart/2018/2/layout/IconVerticalSolidList"/>
    <dgm:cxn modelId="{3E8AD7ED-EE8C-48FD-9774-BD9F8453298A}" type="presParOf" srcId="{9EA5901F-798C-4446-8A32-29B69EDFE8B2}" destId="{40E2F279-0FB1-485E-9892-1B6C68C751BB}" srcOrd="1" destOrd="0" presId="urn:microsoft.com/office/officeart/2018/2/layout/IconVerticalSolidList"/>
    <dgm:cxn modelId="{967D77B3-6929-4EFC-B202-1B54B7EA552B}" type="presParOf" srcId="{9EA5901F-798C-4446-8A32-29B69EDFE8B2}" destId="{2D992282-0F0A-4783-B3B7-23359B07F62B}" srcOrd="2" destOrd="0" presId="urn:microsoft.com/office/officeart/2018/2/layout/IconVerticalSolidList"/>
    <dgm:cxn modelId="{E5F455BF-A5F9-4775-851D-2B70B91FB6EB}" type="presParOf" srcId="{9EA5901F-798C-4446-8A32-29B69EDFE8B2}" destId="{22D51F24-6DC5-48F2-B883-43F4E82A70C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D65FE66-852E-4DA9-A753-431B2CD33180}" type="doc">
      <dgm:prSet loTypeId="urn:microsoft.com/office/officeart/2005/8/layout/vProcess5" loCatId="process" qsTypeId="urn:microsoft.com/office/officeart/2005/8/quickstyle/simple1" qsCatId="simple" csTypeId="urn:microsoft.com/office/officeart/2005/8/colors/colorful5" csCatId="colorful" phldr="1"/>
      <dgm:spPr/>
      <dgm:t>
        <a:bodyPr/>
        <a:lstStyle/>
        <a:p>
          <a:endParaRPr lang="en-US"/>
        </a:p>
      </dgm:t>
    </dgm:pt>
    <dgm:pt modelId="{572B1DE6-A212-41FE-8513-D894E723151B}">
      <dgm:prSet custT="1"/>
      <dgm:spPr/>
      <dgm:t>
        <a:bodyPr/>
        <a:lstStyle/>
        <a:p>
          <a:r>
            <a:rPr lang="es-ES" sz="3200"/>
            <a:t>Educación no formal </a:t>
          </a:r>
          <a:endParaRPr lang="en-US" sz="3200"/>
        </a:p>
      </dgm:t>
    </dgm:pt>
    <dgm:pt modelId="{47C79971-F02E-4EB8-A281-BCA2A90A7665}" type="parTrans" cxnId="{1783D9CF-63A5-4861-8D62-70608A26083C}">
      <dgm:prSet/>
      <dgm:spPr/>
      <dgm:t>
        <a:bodyPr/>
        <a:lstStyle/>
        <a:p>
          <a:endParaRPr lang="en-US" sz="2400"/>
        </a:p>
      </dgm:t>
    </dgm:pt>
    <dgm:pt modelId="{A162A3A0-994F-4947-9A25-4E67AE3EAB14}" type="sibTrans" cxnId="{1783D9CF-63A5-4861-8D62-70608A26083C}">
      <dgm:prSet custT="1"/>
      <dgm:spPr/>
      <dgm:t>
        <a:bodyPr/>
        <a:lstStyle/>
        <a:p>
          <a:endParaRPr lang="en-US" sz="3600"/>
        </a:p>
      </dgm:t>
    </dgm:pt>
    <dgm:pt modelId="{03A4EF0B-6FB4-4E09-9F6B-A258F60BC330}">
      <dgm:prSet custT="1"/>
      <dgm:spPr/>
      <dgm:t>
        <a:bodyPr/>
        <a:lstStyle/>
        <a:p>
          <a:r>
            <a:rPr lang="es-ES" sz="3200" dirty="0"/>
            <a:t>La educación de personas adultas (incluidos la tercera edad)</a:t>
          </a:r>
          <a:endParaRPr lang="en-US" sz="3200" dirty="0"/>
        </a:p>
      </dgm:t>
    </dgm:pt>
    <dgm:pt modelId="{9AC44D3B-9700-4D13-B746-3DF1AC3448E5}" type="parTrans" cxnId="{D136AC94-DA62-49D5-8D3D-B78E78641948}">
      <dgm:prSet/>
      <dgm:spPr/>
      <dgm:t>
        <a:bodyPr/>
        <a:lstStyle/>
        <a:p>
          <a:endParaRPr lang="en-US" sz="2400"/>
        </a:p>
      </dgm:t>
    </dgm:pt>
    <dgm:pt modelId="{BB40B45D-6146-4939-AC2C-FE2FBD17D255}" type="sibTrans" cxnId="{D136AC94-DA62-49D5-8D3D-B78E78641948}">
      <dgm:prSet custT="1"/>
      <dgm:spPr/>
      <dgm:t>
        <a:bodyPr/>
        <a:lstStyle/>
        <a:p>
          <a:endParaRPr lang="en-US" sz="3600"/>
        </a:p>
      </dgm:t>
    </dgm:pt>
    <dgm:pt modelId="{CE73628C-A053-45FE-A628-357786B3D333}">
      <dgm:prSet custT="1"/>
      <dgm:spPr/>
      <dgm:t>
        <a:bodyPr/>
        <a:lstStyle/>
        <a:p>
          <a:r>
            <a:rPr lang="es-ES" sz="3200"/>
            <a:t>La inserción social de personas con dificultades</a:t>
          </a:r>
          <a:endParaRPr lang="en-US" sz="3200"/>
        </a:p>
      </dgm:t>
    </dgm:pt>
    <dgm:pt modelId="{D2FFD55F-E244-4F0B-822D-F6DA76D1FD99}" type="parTrans" cxnId="{5B189D62-1FF7-4DC5-9DD8-1CCA4DF18C4B}">
      <dgm:prSet/>
      <dgm:spPr/>
      <dgm:t>
        <a:bodyPr/>
        <a:lstStyle/>
        <a:p>
          <a:endParaRPr lang="en-US" sz="2400"/>
        </a:p>
      </dgm:t>
    </dgm:pt>
    <dgm:pt modelId="{BF19645A-6DE9-43D6-B4B7-228A191143C1}" type="sibTrans" cxnId="{5B189D62-1FF7-4DC5-9DD8-1CCA4DF18C4B}">
      <dgm:prSet custT="1"/>
      <dgm:spPr/>
      <dgm:t>
        <a:bodyPr/>
        <a:lstStyle/>
        <a:p>
          <a:endParaRPr lang="en-US" sz="3600"/>
        </a:p>
      </dgm:t>
    </dgm:pt>
    <dgm:pt modelId="{0A0FA707-A04E-4A7E-8B8B-BCDF258504A7}">
      <dgm:prSet custT="1"/>
      <dgm:spPr/>
      <dgm:t>
        <a:bodyPr/>
        <a:lstStyle/>
        <a:p>
          <a:r>
            <a:rPr lang="es-ES" sz="3200"/>
            <a:t>La acción sociocultural y socioeducativa</a:t>
          </a:r>
          <a:endParaRPr lang="en-US" sz="3200"/>
        </a:p>
      </dgm:t>
    </dgm:pt>
    <dgm:pt modelId="{1DBF15AA-99B6-4534-8F12-4315E723984B}" type="parTrans" cxnId="{2555FE1D-219A-4D59-B8D7-D12F4691B90C}">
      <dgm:prSet/>
      <dgm:spPr/>
      <dgm:t>
        <a:bodyPr/>
        <a:lstStyle/>
        <a:p>
          <a:endParaRPr lang="en-US" sz="2400"/>
        </a:p>
      </dgm:t>
    </dgm:pt>
    <dgm:pt modelId="{70FF9188-E1CE-4FC3-B7B6-944E4D852A3F}" type="sibTrans" cxnId="{2555FE1D-219A-4D59-B8D7-D12F4691B90C}">
      <dgm:prSet/>
      <dgm:spPr/>
      <dgm:t>
        <a:bodyPr/>
        <a:lstStyle/>
        <a:p>
          <a:endParaRPr lang="en-US" sz="2400"/>
        </a:p>
      </dgm:t>
    </dgm:pt>
    <dgm:pt modelId="{6ED8DD63-74A4-6A49-B8EF-E7412030B88B}" type="pres">
      <dgm:prSet presAssocID="{2D65FE66-852E-4DA9-A753-431B2CD33180}" presName="outerComposite" presStyleCnt="0">
        <dgm:presLayoutVars>
          <dgm:chMax val="5"/>
          <dgm:dir/>
          <dgm:resizeHandles val="exact"/>
        </dgm:presLayoutVars>
      </dgm:prSet>
      <dgm:spPr/>
    </dgm:pt>
    <dgm:pt modelId="{AE0C79BB-4825-5548-AE59-852CACFA15A7}" type="pres">
      <dgm:prSet presAssocID="{2D65FE66-852E-4DA9-A753-431B2CD33180}" presName="dummyMaxCanvas" presStyleCnt="0">
        <dgm:presLayoutVars/>
      </dgm:prSet>
      <dgm:spPr/>
    </dgm:pt>
    <dgm:pt modelId="{8515AAC6-D963-B646-99ED-A37CDF8214AC}" type="pres">
      <dgm:prSet presAssocID="{2D65FE66-852E-4DA9-A753-431B2CD33180}" presName="FourNodes_1" presStyleLbl="node1" presStyleIdx="0" presStyleCnt="4">
        <dgm:presLayoutVars>
          <dgm:bulletEnabled val="1"/>
        </dgm:presLayoutVars>
      </dgm:prSet>
      <dgm:spPr/>
    </dgm:pt>
    <dgm:pt modelId="{705D5DFC-4F82-D74F-8EE7-4808D4837FCA}" type="pres">
      <dgm:prSet presAssocID="{2D65FE66-852E-4DA9-A753-431B2CD33180}" presName="FourNodes_2" presStyleLbl="node1" presStyleIdx="1" presStyleCnt="4">
        <dgm:presLayoutVars>
          <dgm:bulletEnabled val="1"/>
        </dgm:presLayoutVars>
      </dgm:prSet>
      <dgm:spPr/>
    </dgm:pt>
    <dgm:pt modelId="{5ACD046E-D6B0-A747-B645-30C448308B9D}" type="pres">
      <dgm:prSet presAssocID="{2D65FE66-852E-4DA9-A753-431B2CD33180}" presName="FourNodes_3" presStyleLbl="node1" presStyleIdx="2" presStyleCnt="4">
        <dgm:presLayoutVars>
          <dgm:bulletEnabled val="1"/>
        </dgm:presLayoutVars>
      </dgm:prSet>
      <dgm:spPr/>
    </dgm:pt>
    <dgm:pt modelId="{E564B5D3-B0F5-EB48-AF83-FEC8DC53C772}" type="pres">
      <dgm:prSet presAssocID="{2D65FE66-852E-4DA9-A753-431B2CD33180}" presName="FourNodes_4" presStyleLbl="node1" presStyleIdx="3" presStyleCnt="4">
        <dgm:presLayoutVars>
          <dgm:bulletEnabled val="1"/>
        </dgm:presLayoutVars>
      </dgm:prSet>
      <dgm:spPr/>
    </dgm:pt>
    <dgm:pt modelId="{CA5835B8-4817-4D46-8D92-9AB1760AC5C1}" type="pres">
      <dgm:prSet presAssocID="{2D65FE66-852E-4DA9-A753-431B2CD33180}" presName="FourConn_1-2" presStyleLbl="fgAccFollowNode1" presStyleIdx="0" presStyleCnt="3">
        <dgm:presLayoutVars>
          <dgm:bulletEnabled val="1"/>
        </dgm:presLayoutVars>
      </dgm:prSet>
      <dgm:spPr/>
    </dgm:pt>
    <dgm:pt modelId="{67199B83-B7D1-D04A-A12D-DF67458D4F25}" type="pres">
      <dgm:prSet presAssocID="{2D65FE66-852E-4DA9-A753-431B2CD33180}" presName="FourConn_2-3" presStyleLbl="fgAccFollowNode1" presStyleIdx="1" presStyleCnt="3">
        <dgm:presLayoutVars>
          <dgm:bulletEnabled val="1"/>
        </dgm:presLayoutVars>
      </dgm:prSet>
      <dgm:spPr/>
    </dgm:pt>
    <dgm:pt modelId="{013F044B-0CC1-9D49-B96B-63A24AF0779E}" type="pres">
      <dgm:prSet presAssocID="{2D65FE66-852E-4DA9-A753-431B2CD33180}" presName="FourConn_3-4" presStyleLbl="fgAccFollowNode1" presStyleIdx="2" presStyleCnt="3">
        <dgm:presLayoutVars>
          <dgm:bulletEnabled val="1"/>
        </dgm:presLayoutVars>
      </dgm:prSet>
      <dgm:spPr/>
    </dgm:pt>
    <dgm:pt modelId="{82254FF6-8F2A-4446-88EB-99A1FC309798}" type="pres">
      <dgm:prSet presAssocID="{2D65FE66-852E-4DA9-A753-431B2CD33180}" presName="FourNodes_1_text" presStyleLbl="node1" presStyleIdx="3" presStyleCnt="4">
        <dgm:presLayoutVars>
          <dgm:bulletEnabled val="1"/>
        </dgm:presLayoutVars>
      </dgm:prSet>
      <dgm:spPr/>
    </dgm:pt>
    <dgm:pt modelId="{A4C749E6-8FE1-EA48-9367-4EC219399A01}" type="pres">
      <dgm:prSet presAssocID="{2D65FE66-852E-4DA9-A753-431B2CD33180}" presName="FourNodes_2_text" presStyleLbl="node1" presStyleIdx="3" presStyleCnt="4">
        <dgm:presLayoutVars>
          <dgm:bulletEnabled val="1"/>
        </dgm:presLayoutVars>
      </dgm:prSet>
      <dgm:spPr/>
    </dgm:pt>
    <dgm:pt modelId="{CA1F08AE-02C8-4441-9195-A99464B34274}" type="pres">
      <dgm:prSet presAssocID="{2D65FE66-852E-4DA9-A753-431B2CD33180}" presName="FourNodes_3_text" presStyleLbl="node1" presStyleIdx="3" presStyleCnt="4">
        <dgm:presLayoutVars>
          <dgm:bulletEnabled val="1"/>
        </dgm:presLayoutVars>
      </dgm:prSet>
      <dgm:spPr/>
    </dgm:pt>
    <dgm:pt modelId="{F0B88F7C-883B-B848-9601-09502CCFF7C7}" type="pres">
      <dgm:prSet presAssocID="{2D65FE66-852E-4DA9-A753-431B2CD33180}" presName="FourNodes_4_text" presStyleLbl="node1" presStyleIdx="3" presStyleCnt="4">
        <dgm:presLayoutVars>
          <dgm:bulletEnabled val="1"/>
        </dgm:presLayoutVars>
      </dgm:prSet>
      <dgm:spPr/>
    </dgm:pt>
  </dgm:ptLst>
  <dgm:cxnLst>
    <dgm:cxn modelId="{23AE9B1B-B08B-4D4B-8A0E-DAFC940FEEF7}" type="presOf" srcId="{572B1DE6-A212-41FE-8513-D894E723151B}" destId="{8515AAC6-D963-B646-99ED-A37CDF8214AC}" srcOrd="0" destOrd="0" presId="urn:microsoft.com/office/officeart/2005/8/layout/vProcess5"/>
    <dgm:cxn modelId="{2555FE1D-219A-4D59-B8D7-D12F4691B90C}" srcId="{2D65FE66-852E-4DA9-A753-431B2CD33180}" destId="{0A0FA707-A04E-4A7E-8B8B-BCDF258504A7}" srcOrd="3" destOrd="0" parTransId="{1DBF15AA-99B6-4534-8F12-4315E723984B}" sibTransId="{70FF9188-E1CE-4FC3-B7B6-944E4D852A3F}"/>
    <dgm:cxn modelId="{93F72034-BC7E-8B44-95F8-7342A6E9D7DD}" type="presOf" srcId="{BB40B45D-6146-4939-AC2C-FE2FBD17D255}" destId="{67199B83-B7D1-D04A-A12D-DF67458D4F25}" srcOrd="0" destOrd="0" presId="urn:microsoft.com/office/officeart/2005/8/layout/vProcess5"/>
    <dgm:cxn modelId="{33B2123E-E426-FA41-A55E-0EE230C40E51}" type="presOf" srcId="{03A4EF0B-6FB4-4E09-9F6B-A258F60BC330}" destId="{A4C749E6-8FE1-EA48-9367-4EC219399A01}" srcOrd="1" destOrd="0" presId="urn:microsoft.com/office/officeart/2005/8/layout/vProcess5"/>
    <dgm:cxn modelId="{276E6C48-E34C-6C4C-BAB0-B7A6A68CE224}" type="presOf" srcId="{A162A3A0-994F-4947-9A25-4E67AE3EAB14}" destId="{CA5835B8-4817-4D46-8D92-9AB1760AC5C1}" srcOrd="0" destOrd="0" presId="urn:microsoft.com/office/officeart/2005/8/layout/vProcess5"/>
    <dgm:cxn modelId="{B26DE858-C526-434C-B87E-98A84D642A97}" type="presOf" srcId="{0A0FA707-A04E-4A7E-8B8B-BCDF258504A7}" destId="{E564B5D3-B0F5-EB48-AF83-FEC8DC53C772}" srcOrd="0" destOrd="0" presId="urn:microsoft.com/office/officeart/2005/8/layout/vProcess5"/>
    <dgm:cxn modelId="{5B189D62-1FF7-4DC5-9DD8-1CCA4DF18C4B}" srcId="{2D65FE66-852E-4DA9-A753-431B2CD33180}" destId="{CE73628C-A053-45FE-A628-357786B3D333}" srcOrd="2" destOrd="0" parTransId="{D2FFD55F-E244-4F0B-822D-F6DA76D1FD99}" sibTransId="{BF19645A-6DE9-43D6-B4B7-228A191143C1}"/>
    <dgm:cxn modelId="{0FFE0065-EFFE-E04E-83D8-B21721B10DC9}" type="presOf" srcId="{0A0FA707-A04E-4A7E-8B8B-BCDF258504A7}" destId="{F0B88F7C-883B-B848-9601-09502CCFF7C7}" srcOrd="1" destOrd="0" presId="urn:microsoft.com/office/officeart/2005/8/layout/vProcess5"/>
    <dgm:cxn modelId="{11B1436E-53DD-BC4A-9A9E-8729EF5271A4}" type="presOf" srcId="{572B1DE6-A212-41FE-8513-D894E723151B}" destId="{82254FF6-8F2A-4446-88EB-99A1FC309798}" srcOrd="1" destOrd="0" presId="urn:microsoft.com/office/officeart/2005/8/layout/vProcess5"/>
    <dgm:cxn modelId="{D136AC94-DA62-49D5-8D3D-B78E78641948}" srcId="{2D65FE66-852E-4DA9-A753-431B2CD33180}" destId="{03A4EF0B-6FB4-4E09-9F6B-A258F60BC330}" srcOrd="1" destOrd="0" parTransId="{9AC44D3B-9700-4D13-B746-3DF1AC3448E5}" sibTransId="{BB40B45D-6146-4939-AC2C-FE2FBD17D255}"/>
    <dgm:cxn modelId="{83C8A898-26FC-624E-926E-E04858E47322}" type="presOf" srcId="{CE73628C-A053-45FE-A628-357786B3D333}" destId="{CA1F08AE-02C8-4441-9195-A99464B34274}" srcOrd="1" destOrd="0" presId="urn:microsoft.com/office/officeart/2005/8/layout/vProcess5"/>
    <dgm:cxn modelId="{A2C9599C-615E-F344-B9B6-9A3E13876002}" type="presOf" srcId="{03A4EF0B-6FB4-4E09-9F6B-A258F60BC330}" destId="{705D5DFC-4F82-D74F-8EE7-4808D4837FCA}" srcOrd="0" destOrd="0" presId="urn:microsoft.com/office/officeart/2005/8/layout/vProcess5"/>
    <dgm:cxn modelId="{108D83BC-50C6-D346-B9BD-786B65FD0393}" type="presOf" srcId="{CE73628C-A053-45FE-A628-357786B3D333}" destId="{5ACD046E-D6B0-A747-B645-30C448308B9D}" srcOrd="0" destOrd="0" presId="urn:microsoft.com/office/officeart/2005/8/layout/vProcess5"/>
    <dgm:cxn modelId="{1783D9CF-63A5-4861-8D62-70608A26083C}" srcId="{2D65FE66-852E-4DA9-A753-431B2CD33180}" destId="{572B1DE6-A212-41FE-8513-D894E723151B}" srcOrd="0" destOrd="0" parTransId="{47C79971-F02E-4EB8-A281-BCA2A90A7665}" sibTransId="{A162A3A0-994F-4947-9A25-4E67AE3EAB14}"/>
    <dgm:cxn modelId="{CEB0FAFC-9162-184F-91B9-8505877CDAEB}" type="presOf" srcId="{BF19645A-6DE9-43D6-B4B7-228A191143C1}" destId="{013F044B-0CC1-9D49-B96B-63A24AF0779E}" srcOrd="0" destOrd="0" presId="urn:microsoft.com/office/officeart/2005/8/layout/vProcess5"/>
    <dgm:cxn modelId="{6590C9FD-87A9-8E45-8B86-C329FB5F012E}" type="presOf" srcId="{2D65FE66-852E-4DA9-A753-431B2CD33180}" destId="{6ED8DD63-74A4-6A49-B8EF-E7412030B88B}" srcOrd="0" destOrd="0" presId="urn:microsoft.com/office/officeart/2005/8/layout/vProcess5"/>
    <dgm:cxn modelId="{2F13750A-801B-7D41-9F93-F75CBC38F998}" type="presParOf" srcId="{6ED8DD63-74A4-6A49-B8EF-E7412030B88B}" destId="{AE0C79BB-4825-5548-AE59-852CACFA15A7}" srcOrd="0" destOrd="0" presId="urn:microsoft.com/office/officeart/2005/8/layout/vProcess5"/>
    <dgm:cxn modelId="{1341506B-0556-A34B-964D-903C3C1BF71F}" type="presParOf" srcId="{6ED8DD63-74A4-6A49-B8EF-E7412030B88B}" destId="{8515AAC6-D963-B646-99ED-A37CDF8214AC}" srcOrd="1" destOrd="0" presId="urn:microsoft.com/office/officeart/2005/8/layout/vProcess5"/>
    <dgm:cxn modelId="{4E463BB6-AFC2-4D4B-AB34-86C01C25ECD5}" type="presParOf" srcId="{6ED8DD63-74A4-6A49-B8EF-E7412030B88B}" destId="{705D5DFC-4F82-D74F-8EE7-4808D4837FCA}" srcOrd="2" destOrd="0" presId="urn:microsoft.com/office/officeart/2005/8/layout/vProcess5"/>
    <dgm:cxn modelId="{F7DE112D-DAA3-3F44-A073-71617BECD95B}" type="presParOf" srcId="{6ED8DD63-74A4-6A49-B8EF-E7412030B88B}" destId="{5ACD046E-D6B0-A747-B645-30C448308B9D}" srcOrd="3" destOrd="0" presId="urn:microsoft.com/office/officeart/2005/8/layout/vProcess5"/>
    <dgm:cxn modelId="{B4F43922-30B2-A04B-945D-2820394E33C5}" type="presParOf" srcId="{6ED8DD63-74A4-6A49-B8EF-E7412030B88B}" destId="{E564B5D3-B0F5-EB48-AF83-FEC8DC53C772}" srcOrd="4" destOrd="0" presId="urn:microsoft.com/office/officeart/2005/8/layout/vProcess5"/>
    <dgm:cxn modelId="{1A69B36E-5D77-2D4B-B303-60503FAB6FCF}" type="presParOf" srcId="{6ED8DD63-74A4-6A49-B8EF-E7412030B88B}" destId="{CA5835B8-4817-4D46-8D92-9AB1760AC5C1}" srcOrd="5" destOrd="0" presId="urn:microsoft.com/office/officeart/2005/8/layout/vProcess5"/>
    <dgm:cxn modelId="{94ED156E-3C52-324C-A6BC-25A0C3C5416E}" type="presParOf" srcId="{6ED8DD63-74A4-6A49-B8EF-E7412030B88B}" destId="{67199B83-B7D1-D04A-A12D-DF67458D4F25}" srcOrd="6" destOrd="0" presId="urn:microsoft.com/office/officeart/2005/8/layout/vProcess5"/>
    <dgm:cxn modelId="{41FE3D2A-3FE1-C04B-A98C-F182FFFB0CF2}" type="presParOf" srcId="{6ED8DD63-74A4-6A49-B8EF-E7412030B88B}" destId="{013F044B-0CC1-9D49-B96B-63A24AF0779E}" srcOrd="7" destOrd="0" presId="urn:microsoft.com/office/officeart/2005/8/layout/vProcess5"/>
    <dgm:cxn modelId="{F7B9B2E4-CE56-1D4A-9EF6-F4EF5D6AC87B}" type="presParOf" srcId="{6ED8DD63-74A4-6A49-B8EF-E7412030B88B}" destId="{82254FF6-8F2A-4446-88EB-99A1FC309798}" srcOrd="8" destOrd="0" presId="urn:microsoft.com/office/officeart/2005/8/layout/vProcess5"/>
    <dgm:cxn modelId="{A20846B1-F9E0-254C-8187-BEDC6BE077A1}" type="presParOf" srcId="{6ED8DD63-74A4-6A49-B8EF-E7412030B88B}" destId="{A4C749E6-8FE1-EA48-9367-4EC219399A01}" srcOrd="9" destOrd="0" presId="urn:microsoft.com/office/officeart/2005/8/layout/vProcess5"/>
    <dgm:cxn modelId="{379F4F97-410F-754B-84A8-1E493871CA9C}" type="presParOf" srcId="{6ED8DD63-74A4-6A49-B8EF-E7412030B88B}" destId="{CA1F08AE-02C8-4441-9195-A99464B34274}" srcOrd="10" destOrd="0" presId="urn:microsoft.com/office/officeart/2005/8/layout/vProcess5"/>
    <dgm:cxn modelId="{C6C03460-B05D-AB43-9C23-FE3077B3DBB4}" type="presParOf" srcId="{6ED8DD63-74A4-6A49-B8EF-E7412030B88B}" destId="{F0B88F7C-883B-B848-9601-09502CCFF7C7}"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6D6BB34-C7C7-4FDD-A1BD-43AB0F0B9896}" type="doc">
      <dgm:prSet loTypeId="urn:microsoft.com/office/officeart/2005/8/layout/list1" loCatId="list" qsTypeId="urn:microsoft.com/office/officeart/2005/8/quickstyle/simple4" qsCatId="simple" csTypeId="urn:microsoft.com/office/officeart/2005/8/colors/colorful2" csCatId="colorful"/>
      <dgm:spPr/>
      <dgm:t>
        <a:bodyPr/>
        <a:lstStyle/>
        <a:p>
          <a:endParaRPr lang="en-US"/>
        </a:p>
      </dgm:t>
    </dgm:pt>
    <dgm:pt modelId="{2C4EEC83-465B-44BB-A5D9-FE0B615E7C8A}">
      <dgm:prSet/>
      <dgm:spPr/>
      <dgm:t>
        <a:bodyPr/>
        <a:lstStyle/>
        <a:p>
          <a:r>
            <a:rPr lang="es-ES"/>
            <a:t>Es un espacio social</a:t>
          </a:r>
          <a:endParaRPr lang="en-US"/>
        </a:p>
      </dgm:t>
    </dgm:pt>
    <dgm:pt modelId="{67F2769B-E0A7-4B28-975E-0E35622FE8B5}" type="parTrans" cxnId="{EC092035-CEF0-4621-AC7E-CCA53B150312}">
      <dgm:prSet/>
      <dgm:spPr/>
      <dgm:t>
        <a:bodyPr/>
        <a:lstStyle/>
        <a:p>
          <a:endParaRPr lang="en-US"/>
        </a:p>
      </dgm:t>
    </dgm:pt>
    <dgm:pt modelId="{E2743026-6A7D-40E5-977F-8E5B6AE0FC20}" type="sibTrans" cxnId="{EC092035-CEF0-4621-AC7E-CCA53B150312}">
      <dgm:prSet/>
      <dgm:spPr/>
      <dgm:t>
        <a:bodyPr/>
        <a:lstStyle/>
        <a:p>
          <a:endParaRPr lang="en-US"/>
        </a:p>
      </dgm:t>
    </dgm:pt>
    <dgm:pt modelId="{6D7FEB44-A590-49C0-8A95-4E663AA8B251}">
      <dgm:prSet/>
      <dgm:spPr/>
      <dgm:t>
        <a:bodyPr/>
        <a:lstStyle/>
        <a:p>
          <a:r>
            <a:rPr lang="es-ES"/>
            <a:t>Redes de aprendizaje</a:t>
          </a:r>
          <a:endParaRPr lang="en-US"/>
        </a:p>
      </dgm:t>
    </dgm:pt>
    <dgm:pt modelId="{BC4F250C-3369-4E87-923C-BA0A5030680B}" type="parTrans" cxnId="{862D0268-3394-4698-A89A-7C89F06BB8D2}">
      <dgm:prSet/>
      <dgm:spPr/>
      <dgm:t>
        <a:bodyPr/>
        <a:lstStyle/>
        <a:p>
          <a:endParaRPr lang="en-US"/>
        </a:p>
      </dgm:t>
    </dgm:pt>
    <dgm:pt modelId="{1C3D636D-2303-4C3D-9F5E-CC3B0C1AC2E4}" type="sibTrans" cxnId="{862D0268-3394-4698-A89A-7C89F06BB8D2}">
      <dgm:prSet/>
      <dgm:spPr/>
      <dgm:t>
        <a:bodyPr/>
        <a:lstStyle/>
        <a:p>
          <a:endParaRPr lang="en-US"/>
        </a:p>
      </dgm:t>
    </dgm:pt>
    <dgm:pt modelId="{8169F892-2468-481C-AB4C-1448ABE20F66}">
      <dgm:prSet/>
      <dgm:spPr/>
      <dgm:t>
        <a:bodyPr/>
        <a:lstStyle/>
        <a:p>
          <a:r>
            <a:rPr lang="es-ES"/>
            <a:t>Ciudadanía digital</a:t>
          </a:r>
          <a:endParaRPr lang="en-US"/>
        </a:p>
      </dgm:t>
    </dgm:pt>
    <dgm:pt modelId="{856528A4-6CF7-4A7A-885C-5594EBC902EA}" type="parTrans" cxnId="{87B00164-6293-4DBF-88A5-3F59D906C142}">
      <dgm:prSet/>
      <dgm:spPr/>
      <dgm:t>
        <a:bodyPr/>
        <a:lstStyle/>
        <a:p>
          <a:endParaRPr lang="en-US"/>
        </a:p>
      </dgm:t>
    </dgm:pt>
    <dgm:pt modelId="{0C529EDA-4213-417A-9130-F33906A29E94}" type="sibTrans" cxnId="{87B00164-6293-4DBF-88A5-3F59D906C142}">
      <dgm:prSet/>
      <dgm:spPr/>
      <dgm:t>
        <a:bodyPr/>
        <a:lstStyle/>
        <a:p>
          <a:endParaRPr lang="en-US"/>
        </a:p>
      </dgm:t>
    </dgm:pt>
    <dgm:pt modelId="{132D5AF8-7C1C-4DDE-B5F9-9ADA77C55479}">
      <dgm:prSet/>
      <dgm:spPr/>
      <dgm:t>
        <a:bodyPr/>
        <a:lstStyle/>
        <a:p>
          <a:r>
            <a:rPr lang="es-ES"/>
            <a:t>Identidad digital</a:t>
          </a:r>
          <a:endParaRPr lang="en-US"/>
        </a:p>
      </dgm:t>
    </dgm:pt>
    <dgm:pt modelId="{F6C76BAC-B7E2-480D-B8C0-3090F44FCFF7}" type="parTrans" cxnId="{E603908B-B0DD-4600-80B2-E706FFC5169C}">
      <dgm:prSet/>
      <dgm:spPr/>
      <dgm:t>
        <a:bodyPr/>
        <a:lstStyle/>
        <a:p>
          <a:endParaRPr lang="en-US"/>
        </a:p>
      </dgm:t>
    </dgm:pt>
    <dgm:pt modelId="{E52EFF29-2A18-48DE-AAF0-69F48C27A89E}" type="sibTrans" cxnId="{E603908B-B0DD-4600-80B2-E706FFC5169C}">
      <dgm:prSet/>
      <dgm:spPr/>
      <dgm:t>
        <a:bodyPr/>
        <a:lstStyle/>
        <a:p>
          <a:endParaRPr lang="en-US"/>
        </a:p>
      </dgm:t>
    </dgm:pt>
    <dgm:pt modelId="{E1F68BD1-D1EA-4F7E-A605-A7B2C680CFB1}">
      <dgm:prSet/>
      <dgm:spPr/>
      <dgm:t>
        <a:bodyPr/>
        <a:lstStyle/>
        <a:p>
          <a:r>
            <a:rPr lang="es-ES"/>
            <a:t>Entorno personal de aprendizaje</a:t>
          </a:r>
          <a:endParaRPr lang="en-US"/>
        </a:p>
      </dgm:t>
    </dgm:pt>
    <dgm:pt modelId="{19703253-915C-4BE6-BAF9-04255F58E0FF}" type="parTrans" cxnId="{50EF37D3-3F06-4071-8E7A-12B82A4FB037}">
      <dgm:prSet/>
      <dgm:spPr/>
      <dgm:t>
        <a:bodyPr/>
        <a:lstStyle/>
        <a:p>
          <a:endParaRPr lang="en-US"/>
        </a:p>
      </dgm:t>
    </dgm:pt>
    <dgm:pt modelId="{72D11E3E-15B5-4682-BFF7-90E731B7EEAA}" type="sibTrans" cxnId="{50EF37D3-3F06-4071-8E7A-12B82A4FB037}">
      <dgm:prSet/>
      <dgm:spPr/>
      <dgm:t>
        <a:bodyPr/>
        <a:lstStyle/>
        <a:p>
          <a:endParaRPr lang="en-US"/>
        </a:p>
      </dgm:t>
    </dgm:pt>
    <dgm:pt modelId="{24A16CC3-EAE8-5E46-847E-CD5B38B1D934}" type="pres">
      <dgm:prSet presAssocID="{06D6BB34-C7C7-4FDD-A1BD-43AB0F0B9896}" presName="linear" presStyleCnt="0">
        <dgm:presLayoutVars>
          <dgm:dir/>
          <dgm:animLvl val="lvl"/>
          <dgm:resizeHandles val="exact"/>
        </dgm:presLayoutVars>
      </dgm:prSet>
      <dgm:spPr/>
    </dgm:pt>
    <dgm:pt modelId="{2D36D749-0013-CE4A-8265-460621228F5F}" type="pres">
      <dgm:prSet presAssocID="{2C4EEC83-465B-44BB-A5D9-FE0B615E7C8A}" presName="parentLin" presStyleCnt="0"/>
      <dgm:spPr/>
    </dgm:pt>
    <dgm:pt modelId="{BE80C798-A4D6-A442-89B9-FFBAFE106AF7}" type="pres">
      <dgm:prSet presAssocID="{2C4EEC83-465B-44BB-A5D9-FE0B615E7C8A}" presName="parentLeftMargin" presStyleLbl="node1" presStyleIdx="0" presStyleCnt="5"/>
      <dgm:spPr/>
    </dgm:pt>
    <dgm:pt modelId="{E823BC77-8A35-B44B-8360-17F28B30A09B}" type="pres">
      <dgm:prSet presAssocID="{2C4EEC83-465B-44BB-A5D9-FE0B615E7C8A}" presName="parentText" presStyleLbl="node1" presStyleIdx="0" presStyleCnt="5">
        <dgm:presLayoutVars>
          <dgm:chMax val="0"/>
          <dgm:bulletEnabled val="1"/>
        </dgm:presLayoutVars>
      </dgm:prSet>
      <dgm:spPr/>
    </dgm:pt>
    <dgm:pt modelId="{CD01DC85-6AB0-3247-90DA-523BACE71255}" type="pres">
      <dgm:prSet presAssocID="{2C4EEC83-465B-44BB-A5D9-FE0B615E7C8A}" presName="negativeSpace" presStyleCnt="0"/>
      <dgm:spPr/>
    </dgm:pt>
    <dgm:pt modelId="{7AC85C2E-18CC-F04A-9447-61FB2A213AE0}" type="pres">
      <dgm:prSet presAssocID="{2C4EEC83-465B-44BB-A5D9-FE0B615E7C8A}" presName="childText" presStyleLbl="conFgAcc1" presStyleIdx="0" presStyleCnt="5">
        <dgm:presLayoutVars>
          <dgm:bulletEnabled val="1"/>
        </dgm:presLayoutVars>
      </dgm:prSet>
      <dgm:spPr/>
    </dgm:pt>
    <dgm:pt modelId="{07914061-3F1D-B943-BE46-EF0174441AF9}" type="pres">
      <dgm:prSet presAssocID="{E2743026-6A7D-40E5-977F-8E5B6AE0FC20}" presName="spaceBetweenRectangles" presStyleCnt="0"/>
      <dgm:spPr/>
    </dgm:pt>
    <dgm:pt modelId="{B19B6942-DE1A-7741-943C-9265827CD0F9}" type="pres">
      <dgm:prSet presAssocID="{6D7FEB44-A590-49C0-8A95-4E663AA8B251}" presName="parentLin" presStyleCnt="0"/>
      <dgm:spPr/>
    </dgm:pt>
    <dgm:pt modelId="{63D8127F-4CFC-184A-8F64-F315C519F2DC}" type="pres">
      <dgm:prSet presAssocID="{6D7FEB44-A590-49C0-8A95-4E663AA8B251}" presName="parentLeftMargin" presStyleLbl="node1" presStyleIdx="0" presStyleCnt="5"/>
      <dgm:spPr/>
    </dgm:pt>
    <dgm:pt modelId="{A87E505B-C876-A745-8940-973F372A54E3}" type="pres">
      <dgm:prSet presAssocID="{6D7FEB44-A590-49C0-8A95-4E663AA8B251}" presName="parentText" presStyleLbl="node1" presStyleIdx="1" presStyleCnt="5">
        <dgm:presLayoutVars>
          <dgm:chMax val="0"/>
          <dgm:bulletEnabled val="1"/>
        </dgm:presLayoutVars>
      </dgm:prSet>
      <dgm:spPr/>
    </dgm:pt>
    <dgm:pt modelId="{CAD63ED8-A70F-384D-B1B9-9C2283482679}" type="pres">
      <dgm:prSet presAssocID="{6D7FEB44-A590-49C0-8A95-4E663AA8B251}" presName="negativeSpace" presStyleCnt="0"/>
      <dgm:spPr/>
    </dgm:pt>
    <dgm:pt modelId="{1011D0DB-D233-6742-955F-D0645A60726F}" type="pres">
      <dgm:prSet presAssocID="{6D7FEB44-A590-49C0-8A95-4E663AA8B251}" presName="childText" presStyleLbl="conFgAcc1" presStyleIdx="1" presStyleCnt="5">
        <dgm:presLayoutVars>
          <dgm:bulletEnabled val="1"/>
        </dgm:presLayoutVars>
      </dgm:prSet>
      <dgm:spPr/>
    </dgm:pt>
    <dgm:pt modelId="{79CC956A-997C-CE40-8BD9-41C438746944}" type="pres">
      <dgm:prSet presAssocID="{1C3D636D-2303-4C3D-9F5E-CC3B0C1AC2E4}" presName="spaceBetweenRectangles" presStyleCnt="0"/>
      <dgm:spPr/>
    </dgm:pt>
    <dgm:pt modelId="{B39844FE-1EFA-9C4E-9FF9-4850E100AB74}" type="pres">
      <dgm:prSet presAssocID="{8169F892-2468-481C-AB4C-1448ABE20F66}" presName="parentLin" presStyleCnt="0"/>
      <dgm:spPr/>
    </dgm:pt>
    <dgm:pt modelId="{DE736F75-808B-B44A-A345-31F166027562}" type="pres">
      <dgm:prSet presAssocID="{8169F892-2468-481C-AB4C-1448ABE20F66}" presName="parentLeftMargin" presStyleLbl="node1" presStyleIdx="1" presStyleCnt="5"/>
      <dgm:spPr/>
    </dgm:pt>
    <dgm:pt modelId="{348E1133-CADB-664B-8D7F-D2FAEAFA2877}" type="pres">
      <dgm:prSet presAssocID="{8169F892-2468-481C-AB4C-1448ABE20F66}" presName="parentText" presStyleLbl="node1" presStyleIdx="2" presStyleCnt="5">
        <dgm:presLayoutVars>
          <dgm:chMax val="0"/>
          <dgm:bulletEnabled val="1"/>
        </dgm:presLayoutVars>
      </dgm:prSet>
      <dgm:spPr/>
    </dgm:pt>
    <dgm:pt modelId="{BBE00079-F5F8-4842-B241-28994108DCBB}" type="pres">
      <dgm:prSet presAssocID="{8169F892-2468-481C-AB4C-1448ABE20F66}" presName="negativeSpace" presStyleCnt="0"/>
      <dgm:spPr/>
    </dgm:pt>
    <dgm:pt modelId="{6AF12139-F58C-6E4A-87A8-140F1908FEE8}" type="pres">
      <dgm:prSet presAssocID="{8169F892-2468-481C-AB4C-1448ABE20F66}" presName="childText" presStyleLbl="conFgAcc1" presStyleIdx="2" presStyleCnt="5">
        <dgm:presLayoutVars>
          <dgm:bulletEnabled val="1"/>
        </dgm:presLayoutVars>
      </dgm:prSet>
      <dgm:spPr/>
    </dgm:pt>
    <dgm:pt modelId="{8570C6CC-D804-C343-9870-37948D419DE0}" type="pres">
      <dgm:prSet presAssocID="{0C529EDA-4213-417A-9130-F33906A29E94}" presName="spaceBetweenRectangles" presStyleCnt="0"/>
      <dgm:spPr/>
    </dgm:pt>
    <dgm:pt modelId="{8FBE7981-65A9-D14E-BC0D-DEEF4D6B4A35}" type="pres">
      <dgm:prSet presAssocID="{132D5AF8-7C1C-4DDE-B5F9-9ADA77C55479}" presName="parentLin" presStyleCnt="0"/>
      <dgm:spPr/>
    </dgm:pt>
    <dgm:pt modelId="{77848ECB-0723-2E4D-BEDC-EE936F7EBD23}" type="pres">
      <dgm:prSet presAssocID="{132D5AF8-7C1C-4DDE-B5F9-9ADA77C55479}" presName="parentLeftMargin" presStyleLbl="node1" presStyleIdx="2" presStyleCnt="5"/>
      <dgm:spPr/>
    </dgm:pt>
    <dgm:pt modelId="{E4DF5875-FC45-E94D-8A85-EC9B26AD1352}" type="pres">
      <dgm:prSet presAssocID="{132D5AF8-7C1C-4DDE-B5F9-9ADA77C55479}" presName="parentText" presStyleLbl="node1" presStyleIdx="3" presStyleCnt="5">
        <dgm:presLayoutVars>
          <dgm:chMax val="0"/>
          <dgm:bulletEnabled val="1"/>
        </dgm:presLayoutVars>
      </dgm:prSet>
      <dgm:spPr/>
    </dgm:pt>
    <dgm:pt modelId="{B6013738-E8C1-174B-BF43-472FC31BE7F0}" type="pres">
      <dgm:prSet presAssocID="{132D5AF8-7C1C-4DDE-B5F9-9ADA77C55479}" presName="negativeSpace" presStyleCnt="0"/>
      <dgm:spPr/>
    </dgm:pt>
    <dgm:pt modelId="{1E5F9B20-94DC-B345-87F9-7B94E1CBA342}" type="pres">
      <dgm:prSet presAssocID="{132D5AF8-7C1C-4DDE-B5F9-9ADA77C55479}" presName="childText" presStyleLbl="conFgAcc1" presStyleIdx="3" presStyleCnt="5">
        <dgm:presLayoutVars>
          <dgm:bulletEnabled val="1"/>
        </dgm:presLayoutVars>
      </dgm:prSet>
      <dgm:spPr/>
    </dgm:pt>
    <dgm:pt modelId="{66F10F14-AFD0-F645-8E36-0605CDDB423A}" type="pres">
      <dgm:prSet presAssocID="{E52EFF29-2A18-48DE-AAF0-69F48C27A89E}" presName="spaceBetweenRectangles" presStyleCnt="0"/>
      <dgm:spPr/>
    </dgm:pt>
    <dgm:pt modelId="{156F8DEF-A06D-5C41-A57F-52AA98E15460}" type="pres">
      <dgm:prSet presAssocID="{E1F68BD1-D1EA-4F7E-A605-A7B2C680CFB1}" presName="parentLin" presStyleCnt="0"/>
      <dgm:spPr/>
    </dgm:pt>
    <dgm:pt modelId="{33A23E59-748E-0F47-90E6-15A97878592A}" type="pres">
      <dgm:prSet presAssocID="{E1F68BD1-D1EA-4F7E-A605-A7B2C680CFB1}" presName="parentLeftMargin" presStyleLbl="node1" presStyleIdx="3" presStyleCnt="5"/>
      <dgm:spPr/>
    </dgm:pt>
    <dgm:pt modelId="{FA7DEA64-3FB0-E449-A5ED-5B030207A3E1}" type="pres">
      <dgm:prSet presAssocID="{E1F68BD1-D1EA-4F7E-A605-A7B2C680CFB1}" presName="parentText" presStyleLbl="node1" presStyleIdx="4" presStyleCnt="5">
        <dgm:presLayoutVars>
          <dgm:chMax val="0"/>
          <dgm:bulletEnabled val="1"/>
        </dgm:presLayoutVars>
      </dgm:prSet>
      <dgm:spPr/>
    </dgm:pt>
    <dgm:pt modelId="{526EF329-6A41-5540-A8E1-EC4AB87D5158}" type="pres">
      <dgm:prSet presAssocID="{E1F68BD1-D1EA-4F7E-A605-A7B2C680CFB1}" presName="negativeSpace" presStyleCnt="0"/>
      <dgm:spPr/>
    </dgm:pt>
    <dgm:pt modelId="{27433759-581F-FA47-BAE1-12C320B6E858}" type="pres">
      <dgm:prSet presAssocID="{E1F68BD1-D1EA-4F7E-A605-A7B2C680CFB1}" presName="childText" presStyleLbl="conFgAcc1" presStyleIdx="4" presStyleCnt="5">
        <dgm:presLayoutVars>
          <dgm:bulletEnabled val="1"/>
        </dgm:presLayoutVars>
      </dgm:prSet>
      <dgm:spPr/>
    </dgm:pt>
  </dgm:ptLst>
  <dgm:cxnLst>
    <dgm:cxn modelId="{EC092035-CEF0-4621-AC7E-CCA53B150312}" srcId="{06D6BB34-C7C7-4FDD-A1BD-43AB0F0B9896}" destId="{2C4EEC83-465B-44BB-A5D9-FE0B615E7C8A}" srcOrd="0" destOrd="0" parTransId="{67F2769B-E0A7-4B28-975E-0E35622FE8B5}" sibTransId="{E2743026-6A7D-40E5-977F-8E5B6AE0FC20}"/>
    <dgm:cxn modelId="{CEB9B45F-F14E-7549-9D59-DECBDAE1987D}" type="presOf" srcId="{2C4EEC83-465B-44BB-A5D9-FE0B615E7C8A}" destId="{BE80C798-A4D6-A442-89B9-FFBAFE106AF7}" srcOrd="0" destOrd="0" presId="urn:microsoft.com/office/officeart/2005/8/layout/list1"/>
    <dgm:cxn modelId="{8A49EA63-9CF1-B84A-9A56-5705DE4D98A7}" type="presOf" srcId="{6D7FEB44-A590-49C0-8A95-4E663AA8B251}" destId="{A87E505B-C876-A745-8940-973F372A54E3}" srcOrd="1" destOrd="0" presId="urn:microsoft.com/office/officeart/2005/8/layout/list1"/>
    <dgm:cxn modelId="{87B00164-6293-4DBF-88A5-3F59D906C142}" srcId="{06D6BB34-C7C7-4FDD-A1BD-43AB0F0B9896}" destId="{8169F892-2468-481C-AB4C-1448ABE20F66}" srcOrd="2" destOrd="0" parTransId="{856528A4-6CF7-4A7A-885C-5594EBC902EA}" sibTransId="{0C529EDA-4213-417A-9130-F33906A29E94}"/>
    <dgm:cxn modelId="{862D0268-3394-4698-A89A-7C89F06BB8D2}" srcId="{06D6BB34-C7C7-4FDD-A1BD-43AB0F0B9896}" destId="{6D7FEB44-A590-49C0-8A95-4E663AA8B251}" srcOrd="1" destOrd="0" parTransId="{BC4F250C-3369-4E87-923C-BA0A5030680B}" sibTransId="{1C3D636D-2303-4C3D-9F5E-CC3B0C1AC2E4}"/>
    <dgm:cxn modelId="{DCECB578-CA4B-4C45-AA5B-F68E0BD01FC5}" type="presOf" srcId="{2C4EEC83-465B-44BB-A5D9-FE0B615E7C8A}" destId="{E823BC77-8A35-B44B-8360-17F28B30A09B}" srcOrd="1" destOrd="0" presId="urn:microsoft.com/office/officeart/2005/8/layout/list1"/>
    <dgm:cxn modelId="{FBE86C7F-18E2-5F42-83E0-89110BF86567}" type="presOf" srcId="{8169F892-2468-481C-AB4C-1448ABE20F66}" destId="{348E1133-CADB-664B-8D7F-D2FAEAFA2877}" srcOrd="1" destOrd="0" presId="urn:microsoft.com/office/officeart/2005/8/layout/list1"/>
    <dgm:cxn modelId="{E603908B-B0DD-4600-80B2-E706FFC5169C}" srcId="{06D6BB34-C7C7-4FDD-A1BD-43AB0F0B9896}" destId="{132D5AF8-7C1C-4DDE-B5F9-9ADA77C55479}" srcOrd="3" destOrd="0" parTransId="{F6C76BAC-B7E2-480D-B8C0-3090F44FCFF7}" sibTransId="{E52EFF29-2A18-48DE-AAF0-69F48C27A89E}"/>
    <dgm:cxn modelId="{5D5A1C9A-7222-494D-88A7-7EBC6A138729}" type="presOf" srcId="{E1F68BD1-D1EA-4F7E-A605-A7B2C680CFB1}" destId="{FA7DEA64-3FB0-E449-A5ED-5B030207A3E1}" srcOrd="1" destOrd="0" presId="urn:microsoft.com/office/officeart/2005/8/layout/list1"/>
    <dgm:cxn modelId="{057F2BA7-2ED3-F84F-B78E-3B7B82177F86}" type="presOf" srcId="{8169F892-2468-481C-AB4C-1448ABE20F66}" destId="{DE736F75-808B-B44A-A345-31F166027562}" srcOrd="0" destOrd="0" presId="urn:microsoft.com/office/officeart/2005/8/layout/list1"/>
    <dgm:cxn modelId="{22FEDBD0-F89C-DD44-92A1-577DD4103FD0}" type="presOf" srcId="{06D6BB34-C7C7-4FDD-A1BD-43AB0F0B9896}" destId="{24A16CC3-EAE8-5E46-847E-CD5B38B1D934}" srcOrd="0" destOrd="0" presId="urn:microsoft.com/office/officeart/2005/8/layout/list1"/>
    <dgm:cxn modelId="{50EF37D3-3F06-4071-8E7A-12B82A4FB037}" srcId="{06D6BB34-C7C7-4FDD-A1BD-43AB0F0B9896}" destId="{E1F68BD1-D1EA-4F7E-A605-A7B2C680CFB1}" srcOrd="4" destOrd="0" parTransId="{19703253-915C-4BE6-BAF9-04255F58E0FF}" sibTransId="{72D11E3E-15B5-4682-BFF7-90E731B7EEAA}"/>
    <dgm:cxn modelId="{2F1D12D8-B243-0048-A96A-196E050FCAA8}" type="presOf" srcId="{132D5AF8-7C1C-4DDE-B5F9-9ADA77C55479}" destId="{77848ECB-0723-2E4D-BEDC-EE936F7EBD23}" srcOrd="0" destOrd="0" presId="urn:microsoft.com/office/officeart/2005/8/layout/list1"/>
    <dgm:cxn modelId="{6CC946DB-A218-F542-AAF3-E4466EC36E0F}" type="presOf" srcId="{E1F68BD1-D1EA-4F7E-A605-A7B2C680CFB1}" destId="{33A23E59-748E-0F47-90E6-15A97878592A}" srcOrd="0" destOrd="0" presId="urn:microsoft.com/office/officeart/2005/8/layout/list1"/>
    <dgm:cxn modelId="{801105E8-F0E8-AF49-B656-8D9727A0C3DA}" type="presOf" srcId="{6D7FEB44-A590-49C0-8A95-4E663AA8B251}" destId="{63D8127F-4CFC-184A-8F64-F315C519F2DC}" srcOrd="0" destOrd="0" presId="urn:microsoft.com/office/officeart/2005/8/layout/list1"/>
    <dgm:cxn modelId="{ED0EFEEC-B394-AE41-B188-9320D8BAF2CF}" type="presOf" srcId="{132D5AF8-7C1C-4DDE-B5F9-9ADA77C55479}" destId="{E4DF5875-FC45-E94D-8A85-EC9B26AD1352}" srcOrd="1" destOrd="0" presId="urn:microsoft.com/office/officeart/2005/8/layout/list1"/>
    <dgm:cxn modelId="{C40E6111-34B2-B84D-9F47-A4EF33D24CF0}" type="presParOf" srcId="{24A16CC3-EAE8-5E46-847E-CD5B38B1D934}" destId="{2D36D749-0013-CE4A-8265-460621228F5F}" srcOrd="0" destOrd="0" presId="urn:microsoft.com/office/officeart/2005/8/layout/list1"/>
    <dgm:cxn modelId="{28D6C766-5EDA-D145-B333-6E7A14AA75A9}" type="presParOf" srcId="{2D36D749-0013-CE4A-8265-460621228F5F}" destId="{BE80C798-A4D6-A442-89B9-FFBAFE106AF7}" srcOrd="0" destOrd="0" presId="urn:microsoft.com/office/officeart/2005/8/layout/list1"/>
    <dgm:cxn modelId="{5F184C2C-B426-4343-911E-D3E5E71BCCBC}" type="presParOf" srcId="{2D36D749-0013-CE4A-8265-460621228F5F}" destId="{E823BC77-8A35-B44B-8360-17F28B30A09B}" srcOrd="1" destOrd="0" presId="urn:microsoft.com/office/officeart/2005/8/layout/list1"/>
    <dgm:cxn modelId="{3B6BFC88-A468-D744-AAF4-46250AEAFBF7}" type="presParOf" srcId="{24A16CC3-EAE8-5E46-847E-CD5B38B1D934}" destId="{CD01DC85-6AB0-3247-90DA-523BACE71255}" srcOrd="1" destOrd="0" presId="urn:microsoft.com/office/officeart/2005/8/layout/list1"/>
    <dgm:cxn modelId="{39FD8F43-CD6A-E746-B399-3A69E7D2DCC3}" type="presParOf" srcId="{24A16CC3-EAE8-5E46-847E-CD5B38B1D934}" destId="{7AC85C2E-18CC-F04A-9447-61FB2A213AE0}" srcOrd="2" destOrd="0" presId="urn:microsoft.com/office/officeart/2005/8/layout/list1"/>
    <dgm:cxn modelId="{EF055B2E-A31D-3049-8926-36DE57DD7C04}" type="presParOf" srcId="{24A16CC3-EAE8-5E46-847E-CD5B38B1D934}" destId="{07914061-3F1D-B943-BE46-EF0174441AF9}" srcOrd="3" destOrd="0" presId="urn:microsoft.com/office/officeart/2005/8/layout/list1"/>
    <dgm:cxn modelId="{5E2AD055-C942-A14C-9FC7-CB1BE84CE16F}" type="presParOf" srcId="{24A16CC3-EAE8-5E46-847E-CD5B38B1D934}" destId="{B19B6942-DE1A-7741-943C-9265827CD0F9}" srcOrd="4" destOrd="0" presId="urn:microsoft.com/office/officeart/2005/8/layout/list1"/>
    <dgm:cxn modelId="{C2D21522-0BB3-B449-B00C-2D8CE9E17BB2}" type="presParOf" srcId="{B19B6942-DE1A-7741-943C-9265827CD0F9}" destId="{63D8127F-4CFC-184A-8F64-F315C519F2DC}" srcOrd="0" destOrd="0" presId="urn:microsoft.com/office/officeart/2005/8/layout/list1"/>
    <dgm:cxn modelId="{1C16D2A1-DE6C-5B41-9123-A66D9633B608}" type="presParOf" srcId="{B19B6942-DE1A-7741-943C-9265827CD0F9}" destId="{A87E505B-C876-A745-8940-973F372A54E3}" srcOrd="1" destOrd="0" presId="urn:microsoft.com/office/officeart/2005/8/layout/list1"/>
    <dgm:cxn modelId="{137FC411-B67D-6145-B571-1A611072AFE2}" type="presParOf" srcId="{24A16CC3-EAE8-5E46-847E-CD5B38B1D934}" destId="{CAD63ED8-A70F-384D-B1B9-9C2283482679}" srcOrd="5" destOrd="0" presId="urn:microsoft.com/office/officeart/2005/8/layout/list1"/>
    <dgm:cxn modelId="{8361584F-1FCB-BF4F-BD0D-C037913C19B9}" type="presParOf" srcId="{24A16CC3-EAE8-5E46-847E-CD5B38B1D934}" destId="{1011D0DB-D233-6742-955F-D0645A60726F}" srcOrd="6" destOrd="0" presId="urn:microsoft.com/office/officeart/2005/8/layout/list1"/>
    <dgm:cxn modelId="{0B07CB64-E42E-5041-9AF1-FB13DD3DC534}" type="presParOf" srcId="{24A16CC3-EAE8-5E46-847E-CD5B38B1D934}" destId="{79CC956A-997C-CE40-8BD9-41C438746944}" srcOrd="7" destOrd="0" presId="urn:microsoft.com/office/officeart/2005/8/layout/list1"/>
    <dgm:cxn modelId="{3CF4FCAC-144F-A740-8FDF-8BDDBAE1817C}" type="presParOf" srcId="{24A16CC3-EAE8-5E46-847E-CD5B38B1D934}" destId="{B39844FE-1EFA-9C4E-9FF9-4850E100AB74}" srcOrd="8" destOrd="0" presId="urn:microsoft.com/office/officeart/2005/8/layout/list1"/>
    <dgm:cxn modelId="{86AA3DC3-7BE1-B843-86F5-DE70296EDD8C}" type="presParOf" srcId="{B39844FE-1EFA-9C4E-9FF9-4850E100AB74}" destId="{DE736F75-808B-B44A-A345-31F166027562}" srcOrd="0" destOrd="0" presId="urn:microsoft.com/office/officeart/2005/8/layout/list1"/>
    <dgm:cxn modelId="{CC66BC41-1933-3F40-BE69-10668B466C34}" type="presParOf" srcId="{B39844FE-1EFA-9C4E-9FF9-4850E100AB74}" destId="{348E1133-CADB-664B-8D7F-D2FAEAFA2877}" srcOrd="1" destOrd="0" presId="urn:microsoft.com/office/officeart/2005/8/layout/list1"/>
    <dgm:cxn modelId="{801C81EE-6FEE-D944-B8EC-49B681536090}" type="presParOf" srcId="{24A16CC3-EAE8-5E46-847E-CD5B38B1D934}" destId="{BBE00079-F5F8-4842-B241-28994108DCBB}" srcOrd="9" destOrd="0" presId="urn:microsoft.com/office/officeart/2005/8/layout/list1"/>
    <dgm:cxn modelId="{93A1427F-6576-FD47-BF58-D346E6ACA34A}" type="presParOf" srcId="{24A16CC3-EAE8-5E46-847E-CD5B38B1D934}" destId="{6AF12139-F58C-6E4A-87A8-140F1908FEE8}" srcOrd="10" destOrd="0" presId="urn:microsoft.com/office/officeart/2005/8/layout/list1"/>
    <dgm:cxn modelId="{366FDCB4-5DC8-2948-8E6F-E2ECFCAEFE52}" type="presParOf" srcId="{24A16CC3-EAE8-5E46-847E-CD5B38B1D934}" destId="{8570C6CC-D804-C343-9870-37948D419DE0}" srcOrd="11" destOrd="0" presId="urn:microsoft.com/office/officeart/2005/8/layout/list1"/>
    <dgm:cxn modelId="{843B5EB2-881F-FE4F-AD59-00ACC5757E85}" type="presParOf" srcId="{24A16CC3-EAE8-5E46-847E-CD5B38B1D934}" destId="{8FBE7981-65A9-D14E-BC0D-DEEF4D6B4A35}" srcOrd="12" destOrd="0" presId="urn:microsoft.com/office/officeart/2005/8/layout/list1"/>
    <dgm:cxn modelId="{D9E4E2C5-D9A0-D941-9F02-900BA673B5F0}" type="presParOf" srcId="{8FBE7981-65A9-D14E-BC0D-DEEF4D6B4A35}" destId="{77848ECB-0723-2E4D-BEDC-EE936F7EBD23}" srcOrd="0" destOrd="0" presId="urn:microsoft.com/office/officeart/2005/8/layout/list1"/>
    <dgm:cxn modelId="{5B731B4D-0AD7-A840-8E7B-11B7CA4F222C}" type="presParOf" srcId="{8FBE7981-65A9-D14E-BC0D-DEEF4D6B4A35}" destId="{E4DF5875-FC45-E94D-8A85-EC9B26AD1352}" srcOrd="1" destOrd="0" presId="urn:microsoft.com/office/officeart/2005/8/layout/list1"/>
    <dgm:cxn modelId="{48BFF385-9776-5846-82DF-E34A170D05CD}" type="presParOf" srcId="{24A16CC3-EAE8-5E46-847E-CD5B38B1D934}" destId="{B6013738-E8C1-174B-BF43-472FC31BE7F0}" srcOrd="13" destOrd="0" presId="urn:microsoft.com/office/officeart/2005/8/layout/list1"/>
    <dgm:cxn modelId="{699CAAC5-4C39-1D41-987A-C6F421FDFDED}" type="presParOf" srcId="{24A16CC3-EAE8-5E46-847E-CD5B38B1D934}" destId="{1E5F9B20-94DC-B345-87F9-7B94E1CBA342}" srcOrd="14" destOrd="0" presId="urn:microsoft.com/office/officeart/2005/8/layout/list1"/>
    <dgm:cxn modelId="{B1BE4FDF-13FF-2B47-A9C6-166FE7258166}" type="presParOf" srcId="{24A16CC3-EAE8-5E46-847E-CD5B38B1D934}" destId="{66F10F14-AFD0-F645-8E36-0605CDDB423A}" srcOrd="15" destOrd="0" presId="urn:microsoft.com/office/officeart/2005/8/layout/list1"/>
    <dgm:cxn modelId="{62D0025A-500F-044F-B1A9-891EE2772703}" type="presParOf" srcId="{24A16CC3-EAE8-5E46-847E-CD5B38B1D934}" destId="{156F8DEF-A06D-5C41-A57F-52AA98E15460}" srcOrd="16" destOrd="0" presId="urn:microsoft.com/office/officeart/2005/8/layout/list1"/>
    <dgm:cxn modelId="{07097515-44B1-D740-AA66-0548CB666102}" type="presParOf" srcId="{156F8DEF-A06D-5C41-A57F-52AA98E15460}" destId="{33A23E59-748E-0F47-90E6-15A97878592A}" srcOrd="0" destOrd="0" presId="urn:microsoft.com/office/officeart/2005/8/layout/list1"/>
    <dgm:cxn modelId="{E9F5823E-8706-E34D-8951-BB66F9B009FA}" type="presParOf" srcId="{156F8DEF-A06D-5C41-A57F-52AA98E15460}" destId="{FA7DEA64-3FB0-E449-A5ED-5B030207A3E1}" srcOrd="1" destOrd="0" presId="urn:microsoft.com/office/officeart/2005/8/layout/list1"/>
    <dgm:cxn modelId="{37C24EEE-8758-3145-A188-59A92218F0F7}" type="presParOf" srcId="{24A16CC3-EAE8-5E46-847E-CD5B38B1D934}" destId="{526EF329-6A41-5540-A8E1-EC4AB87D5158}" srcOrd="17" destOrd="0" presId="urn:microsoft.com/office/officeart/2005/8/layout/list1"/>
    <dgm:cxn modelId="{CBF34AF1-B30A-6E4F-B771-21F21218A698}" type="presParOf" srcId="{24A16CC3-EAE8-5E46-847E-CD5B38B1D934}" destId="{27433759-581F-FA47-BAE1-12C320B6E858}"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D0B3177-CC2F-4BEF-8A08-C33ED0E26D8C}" type="doc">
      <dgm:prSet loTypeId="urn:microsoft.com/office/officeart/2005/8/layout/process5" loCatId="process" qsTypeId="urn:microsoft.com/office/officeart/2005/8/quickstyle/simple1" qsCatId="simple" csTypeId="urn:microsoft.com/office/officeart/2005/8/colors/colorful2" csCatId="colorful" phldr="1"/>
      <dgm:spPr/>
      <dgm:t>
        <a:bodyPr/>
        <a:lstStyle/>
        <a:p>
          <a:endParaRPr lang="en-US"/>
        </a:p>
      </dgm:t>
    </dgm:pt>
    <dgm:pt modelId="{D0C0698C-653E-4865-BA2B-DA0476EA0D18}">
      <dgm:prSet custT="1"/>
      <dgm:spPr/>
      <dgm:t>
        <a:bodyPr/>
        <a:lstStyle/>
        <a:p>
          <a:r>
            <a:rPr lang="es-ES" sz="2000" dirty="0"/>
            <a:t>La </a:t>
          </a:r>
          <a:r>
            <a:rPr lang="es-ES" sz="2000" b="1" dirty="0"/>
            <a:t>facilidad</a:t>
          </a:r>
          <a:r>
            <a:rPr lang="es-ES" sz="2000" dirty="0"/>
            <a:t> con la que los usuarios pueden convertirse en </a:t>
          </a:r>
          <a:r>
            <a:rPr lang="es-ES" sz="2000" b="1" dirty="0"/>
            <a:t>creadores de contenidos</a:t>
          </a:r>
          <a:r>
            <a:rPr lang="es-ES" sz="2000" dirty="0"/>
            <a:t>.</a:t>
          </a:r>
          <a:endParaRPr lang="en-US" sz="2000" dirty="0"/>
        </a:p>
      </dgm:t>
    </dgm:pt>
    <dgm:pt modelId="{DEB6B2B5-0C2A-45C4-BE47-94AB3A5EF6CD}" type="parTrans" cxnId="{9101E2E6-763B-477C-91A8-9033BB8C3A57}">
      <dgm:prSet/>
      <dgm:spPr/>
      <dgm:t>
        <a:bodyPr/>
        <a:lstStyle/>
        <a:p>
          <a:endParaRPr lang="en-US" sz="2000"/>
        </a:p>
      </dgm:t>
    </dgm:pt>
    <dgm:pt modelId="{43CDF0CD-E603-44BD-A6E6-56C29A371456}" type="sibTrans" cxnId="{9101E2E6-763B-477C-91A8-9033BB8C3A57}">
      <dgm:prSet custT="1"/>
      <dgm:spPr/>
      <dgm:t>
        <a:bodyPr/>
        <a:lstStyle/>
        <a:p>
          <a:endParaRPr lang="en-US" sz="1600"/>
        </a:p>
      </dgm:t>
    </dgm:pt>
    <dgm:pt modelId="{B2284DF2-7D65-4B78-8607-C3FA09F7D02D}">
      <dgm:prSet custT="1"/>
      <dgm:spPr/>
      <dgm:t>
        <a:bodyPr/>
        <a:lstStyle/>
        <a:p>
          <a:r>
            <a:rPr lang="es-ES" sz="2000" dirty="0"/>
            <a:t>Alumnos que </a:t>
          </a:r>
          <a:r>
            <a:rPr lang="es-ES" sz="2000" b="1" dirty="0"/>
            <a:t>receptores</a:t>
          </a:r>
          <a:r>
            <a:rPr lang="es-ES" sz="2000" dirty="0"/>
            <a:t>, pueden convertirse en los emisores, creadores y productores de información.</a:t>
          </a:r>
          <a:endParaRPr lang="en-US" sz="2000" dirty="0"/>
        </a:p>
      </dgm:t>
    </dgm:pt>
    <dgm:pt modelId="{DCDF6DC8-36C2-4E01-A696-ED1B5BE9AE11}" type="parTrans" cxnId="{09AF726C-F114-43EE-92CC-BAB67ECAF5AF}">
      <dgm:prSet/>
      <dgm:spPr/>
      <dgm:t>
        <a:bodyPr/>
        <a:lstStyle/>
        <a:p>
          <a:endParaRPr lang="en-US" sz="2000"/>
        </a:p>
      </dgm:t>
    </dgm:pt>
    <dgm:pt modelId="{0BC398EC-75C9-42E1-95D3-61408EC52522}" type="sibTrans" cxnId="{09AF726C-F114-43EE-92CC-BAB67ECAF5AF}">
      <dgm:prSet custT="1"/>
      <dgm:spPr/>
      <dgm:t>
        <a:bodyPr/>
        <a:lstStyle/>
        <a:p>
          <a:endParaRPr lang="en-US" sz="1600"/>
        </a:p>
      </dgm:t>
    </dgm:pt>
    <dgm:pt modelId="{8A2A7885-7161-4E94-BD28-2F7C8BF39D8A}">
      <dgm:prSet custT="1"/>
      <dgm:spPr/>
      <dgm:t>
        <a:bodyPr/>
        <a:lstStyle/>
        <a:p>
          <a:r>
            <a:rPr lang="es-ES" sz="2000" dirty="0"/>
            <a:t>La </a:t>
          </a:r>
          <a:r>
            <a:rPr lang="es-ES" sz="2000" b="1" dirty="0"/>
            <a:t>arquitectura de participación</a:t>
          </a:r>
          <a:r>
            <a:rPr lang="es-ES" sz="2000" dirty="0"/>
            <a:t>: participación y colaboración de todas las personas. </a:t>
          </a:r>
          <a:endParaRPr lang="en-US" sz="2000" dirty="0"/>
        </a:p>
      </dgm:t>
    </dgm:pt>
    <dgm:pt modelId="{2330109B-E90D-4E8A-BADC-8CF56449A8DD}" type="parTrans" cxnId="{F10C06BB-FB66-48DE-AFE2-C9723209437D}">
      <dgm:prSet/>
      <dgm:spPr/>
      <dgm:t>
        <a:bodyPr/>
        <a:lstStyle/>
        <a:p>
          <a:endParaRPr lang="en-US" sz="2000"/>
        </a:p>
      </dgm:t>
    </dgm:pt>
    <dgm:pt modelId="{65213231-5D14-4A69-BABA-9EFA1B7FED05}" type="sibTrans" cxnId="{F10C06BB-FB66-48DE-AFE2-C9723209437D}">
      <dgm:prSet custT="1"/>
      <dgm:spPr/>
      <dgm:t>
        <a:bodyPr/>
        <a:lstStyle/>
        <a:p>
          <a:endParaRPr lang="en-US" sz="1600"/>
        </a:p>
      </dgm:t>
    </dgm:pt>
    <dgm:pt modelId="{61CE0F6B-D4E7-4F33-838D-F393B13B85A2}">
      <dgm:prSet custT="1"/>
      <dgm:spPr/>
      <dgm:t>
        <a:bodyPr/>
        <a:lstStyle/>
        <a:p>
          <a:r>
            <a:rPr lang="es-ES" sz="2000" dirty="0"/>
            <a:t>Son las </a:t>
          </a:r>
          <a:r>
            <a:rPr lang="es-ES" sz="2000" b="1" dirty="0"/>
            <a:t>personas </a:t>
          </a:r>
          <a:r>
            <a:rPr lang="es-ES" sz="2000" dirty="0"/>
            <a:t>las que construyen y hacen crecer la red con sus aportaciones.</a:t>
          </a:r>
          <a:endParaRPr lang="en-US" sz="2000" dirty="0"/>
        </a:p>
      </dgm:t>
    </dgm:pt>
    <dgm:pt modelId="{D0FB68F4-5821-4007-B6EF-1170B0ECA123}" type="parTrans" cxnId="{A2E5F700-E2F9-427E-B411-FD7735325658}">
      <dgm:prSet/>
      <dgm:spPr/>
      <dgm:t>
        <a:bodyPr/>
        <a:lstStyle/>
        <a:p>
          <a:endParaRPr lang="en-US" sz="2000"/>
        </a:p>
      </dgm:t>
    </dgm:pt>
    <dgm:pt modelId="{3AF9D5EB-23A9-4A3A-AAFD-1BE8181CDBFE}" type="sibTrans" cxnId="{A2E5F700-E2F9-427E-B411-FD7735325658}">
      <dgm:prSet custT="1"/>
      <dgm:spPr/>
      <dgm:t>
        <a:bodyPr/>
        <a:lstStyle/>
        <a:p>
          <a:endParaRPr lang="en-US" sz="1600"/>
        </a:p>
      </dgm:t>
    </dgm:pt>
    <dgm:pt modelId="{1A25C637-DC68-4288-B981-7A136D915662}">
      <dgm:prSet custT="1"/>
      <dgm:spPr/>
      <dgm:t>
        <a:bodyPr/>
        <a:lstStyle/>
        <a:p>
          <a:r>
            <a:rPr lang="es-ES" sz="2000" dirty="0"/>
            <a:t>La </a:t>
          </a:r>
          <a:r>
            <a:rPr lang="es-ES" sz="2000" b="1" dirty="0"/>
            <a:t>actitud y el interés </a:t>
          </a:r>
          <a:r>
            <a:rPr lang="es-ES" sz="2000" dirty="0"/>
            <a:t>por compartir y colaborar.</a:t>
          </a:r>
          <a:endParaRPr lang="en-US" sz="2000" dirty="0"/>
        </a:p>
      </dgm:t>
    </dgm:pt>
    <dgm:pt modelId="{B6274AF5-EE3B-4CBA-BA4A-0D81F730AAB9}" type="parTrans" cxnId="{72733EED-5646-4F89-A86D-07F8EAEBB77D}">
      <dgm:prSet/>
      <dgm:spPr/>
      <dgm:t>
        <a:bodyPr/>
        <a:lstStyle/>
        <a:p>
          <a:endParaRPr lang="en-US" sz="2000"/>
        </a:p>
      </dgm:t>
    </dgm:pt>
    <dgm:pt modelId="{74F33575-1276-474F-9D4C-7D7E17599657}" type="sibTrans" cxnId="{72733EED-5646-4F89-A86D-07F8EAEBB77D}">
      <dgm:prSet custT="1"/>
      <dgm:spPr/>
      <dgm:t>
        <a:bodyPr/>
        <a:lstStyle/>
        <a:p>
          <a:endParaRPr lang="en-US" sz="1600"/>
        </a:p>
      </dgm:t>
    </dgm:pt>
    <dgm:pt modelId="{E1CDACA9-A42F-44E5-970F-4C801693E35A}">
      <dgm:prSet custT="1"/>
      <dgm:spPr/>
      <dgm:t>
        <a:bodyPr/>
        <a:lstStyle/>
        <a:p>
          <a:r>
            <a:rPr lang="es-ES" sz="2000" dirty="0"/>
            <a:t>Formación de </a:t>
          </a:r>
          <a:r>
            <a:rPr lang="es-ES" sz="2000" b="1" dirty="0"/>
            <a:t>ciudadanos responsables</a:t>
          </a:r>
          <a:r>
            <a:rPr lang="es-ES" sz="2000" dirty="0"/>
            <a:t>, comprometidos y activos en el proceso de enseñanza-aprendizaje.</a:t>
          </a:r>
          <a:endParaRPr lang="en-US" sz="2000" dirty="0"/>
        </a:p>
      </dgm:t>
    </dgm:pt>
    <dgm:pt modelId="{AA3015CE-FB7F-4306-B094-68C210DE0D34}" type="parTrans" cxnId="{84E57792-1F54-48BF-B58B-A4DF7F311CA6}">
      <dgm:prSet/>
      <dgm:spPr/>
      <dgm:t>
        <a:bodyPr/>
        <a:lstStyle/>
        <a:p>
          <a:endParaRPr lang="en-US" sz="2000"/>
        </a:p>
      </dgm:t>
    </dgm:pt>
    <dgm:pt modelId="{C5EB1D30-27CD-43C8-8704-F1AC15137E70}" type="sibTrans" cxnId="{84E57792-1F54-48BF-B58B-A4DF7F311CA6}">
      <dgm:prSet/>
      <dgm:spPr/>
      <dgm:t>
        <a:bodyPr/>
        <a:lstStyle/>
        <a:p>
          <a:endParaRPr lang="en-US" sz="2000"/>
        </a:p>
      </dgm:t>
    </dgm:pt>
    <dgm:pt modelId="{1453E439-1190-5D48-B98C-35242B83F075}" type="pres">
      <dgm:prSet presAssocID="{4D0B3177-CC2F-4BEF-8A08-C33ED0E26D8C}" presName="diagram" presStyleCnt="0">
        <dgm:presLayoutVars>
          <dgm:dir/>
          <dgm:resizeHandles val="exact"/>
        </dgm:presLayoutVars>
      </dgm:prSet>
      <dgm:spPr/>
    </dgm:pt>
    <dgm:pt modelId="{E163F600-7708-D44C-878D-74E8620D2EFE}" type="pres">
      <dgm:prSet presAssocID="{D0C0698C-653E-4865-BA2B-DA0476EA0D18}" presName="node" presStyleLbl="node1" presStyleIdx="0" presStyleCnt="6" custScaleX="108559" custScaleY="133069">
        <dgm:presLayoutVars>
          <dgm:bulletEnabled val="1"/>
        </dgm:presLayoutVars>
      </dgm:prSet>
      <dgm:spPr/>
    </dgm:pt>
    <dgm:pt modelId="{966FF7D1-65F8-6343-B87F-D8E0B5E2D8B5}" type="pres">
      <dgm:prSet presAssocID="{43CDF0CD-E603-44BD-A6E6-56C29A371456}" presName="sibTrans" presStyleLbl="sibTrans2D1" presStyleIdx="0" presStyleCnt="5"/>
      <dgm:spPr/>
    </dgm:pt>
    <dgm:pt modelId="{BA22B925-65B7-A54A-BD49-6D862E7F6A01}" type="pres">
      <dgm:prSet presAssocID="{43CDF0CD-E603-44BD-A6E6-56C29A371456}" presName="connectorText" presStyleLbl="sibTrans2D1" presStyleIdx="0" presStyleCnt="5"/>
      <dgm:spPr/>
    </dgm:pt>
    <dgm:pt modelId="{AD5ACA33-9CD6-0E44-9C7C-C28861AEB42B}" type="pres">
      <dgm:prSet presAssocID="{B2284DF2-7D65-4B78-8607-C3FA09F7D02D}" presName="node" presStyleLbl="node1" presStyleIdx="1" presStyleCnt="6" custScaleX="116833" custScaleY="135236">
        <dgm:presLayoutVars>
          <dgm:bulletEnabled val="1"/>
        </dgm:presLayoutVars>
      </dgm:prSet>
      <dgm:spPr/>
    </dgm:pt>
    <dgm:pt modelId="{D9E51EF7-D080-4E4E-9319-C7DE4F1CD51E}" type="pres">
      <dgm:prSet presAssocID="{0BC398EC-75C9-42E1-95D3-61408EC52522}" presName="sibTrans" presStyleLbl="sibTrans2D1" presStyleIdx="1" presStyleCnt="5"/>
      <dgm:spPr/>
    </dgm:pt>
    <dgm:pt modelId="{866EF1FA-C9D5-CB49-ACEB-F853B028D556}" type="pres">
      <dgm:prSet presAssocID="{0BC398EC-75C9-42E1-95D3-61408EC52522}" presName="connectorText" presStyleLbl="sibTrans2D1" presStyleIdx="1" presStyleCnt="5"/>
      <dgm:spPr/>
    </dgm:pt>
    <dgm:pt modelId="{BB5D2AAF-386D-9B45-A0EC-818075618E3C}" type="pres">
      <dgm:prSet presAssocID="{8A2A7885-7161-4E94-BD28-2F7C8BF39D8A}" presName="node" presStyleLbl="node1" presStyleIdx="2" presStyleCnt="6">
        <dgm:presLayoutVars>
          <dgm:bulletEnabled val="1"/>
        </dgm:presLayoutVars>
      </dgm:prSet>
      <dgm:spPr/>
    </dgm:pt>
    <dgm:pt modelId="{1E1CBCA2-48C5-A440-B723-87AF220B36CF}" type="pres">
      <dgm:prSet presAssocID="{65213231-5D14-4A69-BABA-9EFA1B7FED05}" presName="sibTrans" presStyleLbl="sibTrans2D1" presStyleIdx="2" presStyleCnt="5"/>
      <dgm:spPr/>
    </dgm:pt>
    <dgm:pt modelId="{1FA658C8-8654-AD49-B39B-279275BCA743}" type="pres">
      <dgm:prSet presAssocID="{65213231-5D14-4A69-BABA-9EFA1B7FED05}" presName="connectorText" presStyleLbl="sibTrans2D1" presStyleIdx="2" presStyleCnt="5"/>
      <dgm:spPr/>
    </dgm:pt>
    <dgm:pt modelId="{65CC3432-53F0-2842-A2B1-A1D0C2E7EAF0}" type="pres">
      <dgm:prSet presAssocID="{61CE0F6B-D4E7-4F33-838D-F393B13B85A2}" presName="node" presStyleLbl="node1" presStyleIdx="3" presStyleCnt="6">
        <dgm:presLayoutVars>
          <dgm:bulletEnabled val="1"/>
        </dgm:presLayoutVars>
      </dgm:prSet>
      <dgm:spPr/>
    </dgm:pt>
    <dgm:pt modelId="{BCBDB80F-FCA2-C44C-AE44-8E25B1392455}" type="pres">
      <dgm:prSet presAssocID="{3AF9D5EB-23A9-4A3A-AAFD-1BE8181CDBFE}" presName="sibTrans" presStyleLbl="sibTrans2D1" presStyleIdx="3" presStyleCnt="5"/>
      <dgm:spPr/>
    </dgm:pt>
    <dgm:pt modelId="{78C0A595-8129-6049-9B96-DF19E01E2576}" type="pres">
      <dgm:prSet presAssocID="{3AF9D5EB-23A9-4A3A-AAFD-1BE8181CDBFE}" presName="connectorText" presStyleLbl="sibTrans2D1" presStyleIdx="3" presStyleCnt="5"/>
      <dgm:spPr/>
    </dgm:pt>
    <dgm:pt modelId="{8D994FE2-7D04-1F4B-8AEF-12119D8A9303}" type="pres">
      <dgm:prSet presAssocID="{1A25C637-DC68-4288-B981-7A136D915662}" presName="node" presStyleLbl="node1" presStyleIdx="4" presStyleCnt="6">
        <dgm:presLayoutVars>
          <dgm:bulletEnabled val="1"/>
        </dgm:presLayoutVars>
      </dgm:prSet>
      <dgm:spPr/>
    </dgm:pt>
    <dgm:pt modelId="{5FAD63EE-B90E-C044-8509-0D92E8B2F3A2}" type="pres">
      <dgm:prSet presAssocID="{74F33575-1276-474F-9D4C-7D7E17599657}" presName="sibTrans" presStyleLbl="sibTrans2D1" presStyleIdx="4" presStyleCnt="5"/>
      <dgm:spPr/>
    </dgm:pt>
    <dgm:pt modelId="{F300B8CD-3812-734B-B064-1E02035A034A}" type="pres">
      <dgm:prSet presAssocID="{74F33575-1276-474F-9D4C-7D7E17599657}" presName="connectorText" presStyleLbl="sibTrans2D1" presStyleIdx="4" presStyleCnt="5"/>
      <dgm:spPr/>
    </dgm:pt>
    <dgm:pt modelId="{0F458C4E-38A4-EF4A-83F6-9C9C269690AB}" type="pres">
      <dgm:prSet presAssocID="{E1CDACA9-A42F-44E5-970F-4C801693E35A}" presName="node" presStyleLbl="node1" presStyleIdx="5" presStyleCnt="6" custScaleX="115477" custScaleY="125953">
        <dgm:presLayoutVars>
          <dgm:bulletEnabled val="1"/>
        </dgm:presLayoutVars>
      </dgm:prSet>
      <dgm:spPr/>
    </dgm:pt>
  </dgm:ptLst>
  <dgm:cxnLst>
    <dgm:cxn modelId="{A2E5F700-E2F9-427E-B411-FD7735325658}" srcId="{4D0B3177-CC2F-4BEF-8A08-C33ED0E26D8C}" destId="{61CE0F6B-D4E7-4F33-838D-F393B13B85A2}" srcOrd="3" destOrd="0" parTransId="{D0FB68F4-5821-4007-B6EF-1170B0ECA123}" sibTransId="{3AF9D5EB-23A9-4A3A-AAFD-1BE8181CDBFE}"/>
    <dgm:cxn modelId="{D5850A0A-35FB-9041-950E-82C8F8F626D8}" type="presOf" srcId="{65213231-5D14-4A69-BABA-9EFA1B7FED05}" destId="{1E1CBCA2-48C5-A440-B723-87AF220B36CF}" srcOrd="0" destOrd="0" presId="urn:microsoft.com/office/officeart/2005/8/layout/process5"/>
    <dgm:cxn modelId="{6BBC4813-06F6-114F-AF47-228AC6BB9F38}" type="presOf" srcId="{43CDF0CD-E603-44BD-A6E6-56C29A371456}" destId="{BA22B925-65B7-A54A-BD49-6D862E7F6A01}" srcOrd="1" destOrd="0" presId="urn:microsoft.com/office/officeart/2005/8/layout/process5"/>
    <dgm:cxn modelId="{0CF82D4D-B890-AF4E-9294-29CC51A617CD}" type="presOf" srcId="{4D0B3177-CC2F-4BEF-8A08-C33ED0E26D8C}" destId="{1453E439-1190-5D48-B98C-35242B83F075}" srcOrd="0" destOrd="0" presId="urn:microsoft.com/office/officeart/2005/8/layout/process5"/>
    <dgm:cxn modelId="{09AF726C-F114-43EE-92CC-BAB67ECAF5AF}" srcId="{4D0B3177-CC2F-4BEF-8A08-C33ED0E26D8C}" destId="{B2284DF2-7D65-4B78-8607-C3FA09F7D02D}" srcOrd="1" destOrd="0" parTransId="{DCDF6DC8-36C2-4E01-A696-ED1B5BE9AE11}" sibTransId="{0BC398EC-75C9-42E1-95D3-61408EC52522}"/>
    <dgm:cxn modelId="{3615847D-65BC-B942-BD28-549EC6E93226}" type="presOf" srcId="{74F33575-1276-474F-9D4C-7D7E17599657}" destId="{F300B8CD-3812-734B-B064-1E02035A034A}" srcOrd="1" destOrd="0" presId="urn:microsoft.com/office/officeart/2005/8/layout/process5"/>
    <dgm:cxn modelId="{84E57792-1F54-48BF-B58B-A4DF7F311CA6}" srcId="{4D0B3177-CC2F-4BEF-8A08-C33ED0E26D8C}" destId="{E1CDACA9-A42F-44E5-970F-4C801693E35A}" srcOrd="5" destOrd="0" parTransId="{AA3015CE-FB7F-4306-B094-68C210DE0D34}" sibTransId="{C5EB1D30-27CD-43C8-8704-F1AC15137E70}"/>
    <dgm:cxn modelId="{1A5BBC92-11B9-1C45-B44D-B33F20577C82}" type="presOf" srcId="{65213231-5D14-4A69-BABA-9EFA1B7FED05}" destId="{1FA658C8-8654-AD49-B39B-279275BCA743}" srcOrd="1" destOrd="0" presId="urn:microsoft.com/office/officeart/2005/8/layout/process5"/>
    <dgm:cxn modelId="{B4B7E5A2-5E25-6E48-B081-9ADF35A330BF}" type="presOf" srcId="{B2284DF2-7D65-4B78-8607-C3FA09F7D02D}" destId="{AD5ACA33-9CD6-0E44-9C7C-C28861AEB42B}" srcOrd="0" destOrd="0" presId="urn:microsoft.com/office/officeart/2005/8/layout/process5"/>
    <dgm:cxn modelId="{8EDABCAA-3318-014E-ACDB-C113A7DF125D}" type="presOf" srcId="{43CDF0CD-E603-44BD-A6E6-56C29A371456}" destId="{966FF7D1-65F8-6343-B87F-D8E0B5E2D8B5}" srcOrd="0" destOrd="0" presId="urn:microsoft.com/office/officeart/2005/8/layout/process5"/>
    <dgm:cxn modelId="{C5741AB3-1454-EB44-AFF7-2105CCD836BA}" type="presOf" srcId="{3AF9D5EB-23A9-4A3A-AAFD-1BE8181CDBFE}" destId="{78C0A595-8129-6049-9B96-DF19E01E2576}" srcOrd="1" destOrd="0" presId="urn:microsoft.com/office/officeart/2005/8/layout/process5"/>
    <dgm:cxn modelId="{F10C06BB-FB66-48DE-AFE2-C9723209437D}" srcId="{4D0B3177-CC2F-4BEF-8A08-C33ED0E26D8C}" destId="{8A2A7885-7161-4E94-BD28-2F7C8BF39D8A}" srcOrd="2" destOrd="0" parTransId="{2330109B-E90D-4E8A-BADC-8CF56449A8DD}" sibTransId="{65213231-5D14-4A69-BABA-9EFA1B7FED05}"/>
    <dgm:cxn modelId="{D78E31BD-DEB1-1A40-AEE7-43DB52581909}" type="presOf" srcId="{61CE0F6B-D4E7-4F33-838D-F393B13B85A2}" destId="{65CC3432-53F0-2842-A2B1-A1D0C2E7EAF0}" srcOrd="0" destOrd="0" presId="urn:microsoft.com/office/officeart/2005/8/layout/process5"/>
    <dgm:cxn modelId="{9DEACBD2-7F80-B340-926F-CDE377916E44}" type="presOf" srcId="{0BC398EC-75C9-42E1-95D3-61408EC52522}" destId="{D9E51EF7-D080-4E4E-9319-C7DE4F1CD51E}" srcOrd="0" destOrd="0" presId="urn:microsoft.com/office/officeart/2005/8/layout/process5"/>
    <dgm:cxn modelId="{1A8B06DE-A6F2-794C-8565-49C09EEEFFDD}" type="presOf" srcId="{3AF9D5EB-23A9-4A3A-AAFD-1BE8181CDBFE}" destId="{BCBDB80F-FCA2-C44C-AE44-8E25B1392455}" srcOrd="0" destOrd="0" presId="urn:microsoft.com/office/officeart/2005/8/layout/process5"/>
    <dgm:cxn modelId="{50FFEADE-0973-1C4D-A34C-46C89F90830B}" type="presOf" srcId="{0BC398EC-75C9-42E1-95D3-61408EC52522}" destId="{866EF1FA-C9D5-CB49-ACEB-F853B028D556}" srcOrd="1" destOrd="0" presId="urn:microsoft.com/office/officeart/2005/8/layout/process5"/>
    <dgm:cxn modelId="{9101E2E6-763B-477C-91A8-9033BB8C3A57}" srcId="{4D0B3177-CC2F-4BEF-8A08-C33ED0E26D8C}" destId="{D0C0698C-653E-4865-BA2B-DA0476EA0D18}" srcOrd="0" destOrd="0" parTransId="{DEB6B2B5-0C2A-45C4-BE47-94AB3A5EF6CD}" sibTransId="{43CDF0CD-E603-44BD-A6E6-56C29A371456}"/>
    <dgm:cxn modelId="{0046F3E7-2A65-484F-9839-E2ED5ADD9E8E}" type="presOf" srcId="{8A2A7885-7161-4E94-BD28-2F7C8BF39D8A}" destId="{BB5D2AAF-386D-9B45-A0EC-818075618E3C}" srcOrd="0" destOrd="0" presId="urn:microsoft.com/office/officeart/2005/8/layout/process5"/>
    <dgm:cxn modelId="{8B4506EC-50BB-744D-AE45-248D85E8B15B}" type="presOf" srcId="{D0C0698C-653E-4865-BA2B-DA0476EA0D18}" destId="{E163F600-7708-D44C-878D-74E8620D2EFE}" srcOrd="0" destOrd="0" presId="urn:microsoft.com/office/officeart/2005/8/layout/process5"/>
    <dgm:cxn modelId="{72733EED-5646-4F89-A86D-07F8EAEBB77D}" srcId="{4D0B3177-CC2F-4BEF-8A08-C33ED0E26D8C}" destId="{1A25C637-DC68-4288-B981-7A136D915662}" srcOrd="4" destOrd="0" parTransId="{B6274AF5-EE3B-4CBA-BA4A-0D81F730AAB9}" sibTransId="{74F33575-1276-474F-9D4C-7D7E17599657}"/>
    <dgm:cxn modelId="{EC6F5DF6-5ADE-2741-B6A3-BD4E379CA46C}" type="presOf" srcId="{74F33575-1276-474F-9D4C-7D7E17599657}" destId="{5FAD63EE-B90E-C044-8509-0D92E8B2F3A2}" srcOrd="0" destOrd="0" presId="urn:microsoft.com/office/officeart/2005/8/layout/process5"/>
    <dgm:cxn modelId="{306CAEF6-2804-E849-BD3D-F94025A972AD}" type="presOf" srcId="{1A25C637-DC68-4288-B981-7A136D915662}" destId="{8D994FE2-7D04-1F4B-8AEF-12119D8A9303}" srcOrd="0" destOrd="0" presId="urn:microsoft.com/office/officeart/2005/8/layout/process5"/>
    <dgm:cxn modelId="{AF337CFA-2D20-1B4A-A375-CAC0412A9EAA}" type="presOf" srcId="{E1CDACA9-A42F-44E5-970F-4C801693E35A}" destId="{0F458C4E-38A4-EF4A-83F6-9C9C269690AB}" srcOrd="0" destOrd="0" presId="urn:microsoft.com/office/officeart/2005/8/layout/process5"/>
    <dgm:cxn modelId="{A878A57E-F967-4040-B2DF-2A8871E310B5}" type="presParOf" srcId="{1453E439-1190-5D48-B98C-35242B83F075}" destId="{E163F600-7708-D44C-878D-74E8620D2EFE}" srcOrd="0" destOrd="0" presId="urn:microsoft.com/office/officeart/2005/8/layout/process5"/>
    <dgm:cxn modelId="{EF8F5E6E-9ABA-FF4A-857A-DB2446AF9E58}" type="presParOf" srcId="{1453E439-1190-5D48-B98C-35242B83F075}" destId="{966FF7D1-65F8-6343-B87F-D8E0B5E2D8B5}" srcOrd="1" destOrd="0" presId="urn:microsoft.com/office/officeart/2005/8/layout/process5"/>
    <dgm:cxn modelId="{88A3852A-290F-1D49-AFB2-8E07D78332C1}" type="presParOf" srcId="{966FF7D1-65F8-6343-B87F-D8E0B5E2D8B5}" destId="{BA22B925-65B7-A54A-BD49-6D862E7F6A01}" srcOrd="0" destOrd="0" presId="urn:microsoft.com/office/officeart/2005/8/layout/process5"/>
    <dgm:cxn modelId="{B9019096-84B0-5E4E-BE8E-2B81FCD58DDE}" type="presParOf" srcId="{1453E439-1190-5D48-B98C-35242B83F075}" destId="{AD5ACA33-9CD6-0E44-9C7C-C28861AEB42B}" srcOrd="2" destOrd="0" presId="urn:microsoft.com/office/officeart/2005/8/layout/process5"/>
    <dgm:cxn modelId="{D83B34AE-4E67-F840-874B-80C06992E638}" type="presParOf" srcId="{1453E439-1190-5D48-B98C-35242B83F075}" destId="{D9E51EF7-D080-4E4E-9319-C7DE4F1CD51E}" srcOrd="3" destOrd="0" presId="urn:microsoft.com/office/officeart/2005/8/layout/process5"/>
    <dgm:cxn modelId="{6C983A47-0DBF-6F47-86B5-034DDE39D10E}" type="presParOf" srcId="{D9E51EF7-D080-4E4E-9319-C7DE4F1CD51E}" destId="{866EF1FA-C9D5-CB49-ACEB-F853B028D556}" srcOrd="0" destOrd="0" presId="urn:microsoft.com/office/officeart/2005/8/layout/process5"/>
    <dgm:cxn modelId="{F6A16646-1831-0D4E-994C-137B0CB557ED}" type="presParOf" srcId="{1453E439-1190-5D48-B98C-35242B83F075}" destId="{BB5D2AAF-386D-9B45-A0EC-818075618E3C}" srcOrd="4" destOrd="0" presId="urn:microsoft.com/office/officeart/2005/8/layout/process5"/>
    <dgm:cxn modelId="{3BC45F7E-8029-BB4F-A6EC-F0AD2A86A038}" type="presParOf" srcId="{1453E439-1190-5D48-B98C-35242B83F075}" destId="{1E1CBCA2-48C5-A440-B723-87AF220B36CF}" srcOrd="5" destOrd="0" presId="urn:microsoft.com/office/officeart/2005/8/layout/process5"/>
    <dgm:cxn modelId="{33EDB46F-0487-4E4A-BC7A-033666A94C8E}" type="presParOf" srcId="{1E1CBCA2-48C5-A440-B723-87AF220B36CF}" destId="{1FA658C8-8654-AD49-B39B-279275BCA743}" srcOrd="0" destOrd="0" presId="urn:microsoft.com/office/officeart/2005/8/layout/process5"/>
    <dgm:cxn modelId="{0EB022FB-6422-3E4A-AFBC-FBB13AE612F2}" type="presParOf" srcId="{1453E439-1190-5D48-B98C-35242B83F075}" destId="{65CC3432-53F0-2842-A2B1-A1D0C2E7EAF0}" srcOrd="6" destOrd="0" presId="urn:microsoft.com/office/officeart/2005/8/layout/process5"/>
    <dgm:cxn modelId="{0F645EE6-6678-CC43-83A0-6A1C0E45C54F}" type="presParOf" srcId="{1453E439-1190-5D48-B98C-35242B83F075}" destId="{BCBDB80F-FCA2-C44C-AE44-8E25B1392455}" srcOrd="7" destOrd="0" presId="urn:microsoft.com/office/officeart/2005/8/layout/process5"/>
    <dgm:cxn modelId="{0582B796-CDA1-9F4F-8486-4368122280D1}" type="presParOf" srcId="{BCBDB80F-FCA2-C44C-AE44-8E25B1392455}" destId="{78C0A595-8129-6049-9B96-DF19E01E2576}" srcOrd="0" destOrd="0" presId="urn:microsoft.com/office/officeart/2005/8/layout/process5"/>
    <dgm:cxn modelId="{8BC3FCBA-C9FB-2F4F-9334-90F6DBABAF88}" type="presParOf" srcId="{1453E439-1190-5D48-B98C-35242B83F075}" destId="{8D994FE2-7D04-1F4B-8AEF-12119D8A9303}" srcOrd="8" destOrd="0" presId="urn:microsoft.com/office/officeart/2005/8/layout/process5"/>
    <dgm:cxn modelId="{BBA0F284-BC56-5643-9248-077DBE7D0D42}" type="presParOf" srcId="{1453E439-1190-5D48-B98C-35242B83F075}" destId="{5FAD63EE-B90E-C044-8509-0D92E8B2F3A2}" srcOrd="9" destOrd="0" presId="urn:microsoft.com/office/officeart/2005/8/layout/process5"/>
    <dgm:cxn modelId="{6AF5A1EF-B697-9249-950A-A227D2BCF653}" type="presParOf" srcId="{5FAD63EE-B90E-C044-8509-0D92E8B2F3A2}" destId="{F300B8CD-3812-734B-B064-1E02035A034A}" srcOrd="0" destOrd="0" presId="urn:microsoft.com/office/officeart/2005/8/layout/process5"/>
    <dgm:cxn modelId="{AF6C60CE-00D0-494D-BFC9-52436B47D413}" type="presParOf" srcId="{1453E439-1190-5D48-B98C-35242B83F075}" destId="{0F458C4E-38A4-EF4A-83F6-9C9C269690AB}"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9360B3-F497-4695-A3A6-FC5515FE61D7}">
      <dsp:nvSpPr>
        <dsp:cNvPr id="0" name=""/>
        <dsp:cNvSpPr/>
      </dsp:nvSpPr>
      <dsp:spPr>
        <a:xfrm>
          <a:off x="0" y="1979"/>
          <a:ext cx="11815762" cy="100303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F34665-A99B-4BB6-A3DB-A1B324007055}">
      <dsp:nvSpPr>
        <dsp:cNvPr id="0" name=""/>
        <dsp:cNvSpPr/>
      </dsp:nvSpPr>
      <dsp:spPr>
        <a:xfrm>
          <a:off x="303418" y="227662"/>
          <a:ext cx="551669" cy="5516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96150F-2EA2-4AC8-AF6D-AA7619CC2172}">
      <dsp:nvSpPr>
        <dsp:cNvPr id="0" name=""/>
        <dsp:cNvSpPr/>
      </dsp:nvSpPr>
      <dsp:spPr>
        <a:xfrm>
          <a:off x="1158506" y="1979"/>
          <a:ext cx="10657256" cy="1003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155" tIns="106155" rIns="106155" bIns="106155" numCol="1" spcCol="1270" anchor="ctr" anchorCtr="0">
          <a:noAutofit/>
        </a:bodyPr>
        <a:lstStyle/>
        <a:p>
          <a:pPr marL="0" lvl="0" indent="0" algn="l" defTabSz="889000">
            <a:lnSpc>
              <a:spcPct val="90000"/>
            </a:lnSpc>
            <a:spcBef>
              <a:spcPct val="0"/>
            </a:spcBef>
            <a:spcAft>
              <a:spcPct val="35000"/>
            </a:spcAft>
            <a:buNone/>
          </a:pPr>
          <a:r>
            <a:rPr lang="es-ES" sz="2000" kern="1200" dirty="0">
              <a:solidFill>
                <a:schemeClr val="tx1"/>
              </a:solidFill>
            </a:rPr>
            <a:t>Constante evolución y redefinición desde sus orígenes en la década de los 60 hasta la actualidad.</a:t>
          </a:r>
          <a:endParaRPr lang="en-US" sz="2000" kern="1200" dirty="0">
            <a:solidFill>
              <a:schemeClr val="tx1"/>
            </a:solidFill>
          </a:endParaRPr>
        </a:p>
      </dsp:txBody>
      <dsp:txXfrm>
        <a:off x="1158506" y="1979"/>
        <a:ext cx="10657256" cy="1003036"/>
      </dsp:txXfrm>
    </dsp:sp>
    <dsp:sp modelId="{198957CD-D0F6-44EF-8627-4B81B3452377}">
      <dsp:nvSpPr>
        <dsp:cNvPr id="0" name=""/>
        <dsp:cNvSpPr/>
      </dsp:nvSpPr>
      <dsp:spPr>
        <a:xfrm>
          <a:off x="0" y="1255774"/>
          <a:ext cx="11815762" cy="100303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38BDFEA-8870-4C9C-82C1-0CDD0F34F34A}">
      <dsp:nvSpPr>
        <dsp:cNvPr id="0" name=""/>
        <dsp:cNvSpPr/>
      </dsp:nvSpPr>
      <dsp:spPr>
        <a:xfrm>
          <a:off x="303418" y="1481457"/>
          <a:ext cx="551669" cy="5516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4ACE4B1-D617-4F18-837D-F7D944895AE6}">
      <dsp:nvSpPr>
        <dsp:cNvPr id="0" name=""/>
        <dsp:cNvSpPr/>
      </dsp:nvSpPr>
      <dsp:spPr>
        <a:xfrm>
          <a:off x="1158506" y="1255774"/>
          <a:ext cx="10657256" cy="1003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155" tIns="106155" rIns="106155" bIns="106155" numCol="1" spcCol="1270" anchor="ctr" anchorCtr="0">
          <a:noAutofit/>
        </a:bodyPr>
        <a:lstStyle/>
        <a:p>
          <a:pPr marL="0" lvl="0" indent="0" algn="l" defTabSz="889000">
            <a:lnSpc>
              <a:spcPct val="90000"/>
            </a:lnSpc>
            <a:spcBef>
              <a:spcPct val="0"/>
            </a:spcBef>
            <a:spcAft>
              <a:spcPct val="35000"/>
            </a:spcAft>
            <a:buNone/>
          </a:pPr>
          <a:r>
            <a:rPr lang="es-ES" sz="2000" kern="1200" dirty="0">
              <a:solidFill>
                <a:schemeClr val="tx1"/>
              </a:solidFill>
            </a:rPr>
            <a:t>Mejora de los procesos de enseñanza-aprendizaje.</a:t>
          </a:r>
          <a:endParaRPr lang="en-US" sz="2000" kern="1200" dirty="0">
            <a:solidFill>
              <a:schemeClr val="tx1"/>
            </a:solidFill>
          </a:endParaRPr>
        </a:p>
      </dsp:txBody>
      <dsp:txXfrm>
        <a:off x="1158506" y="1255774"/>
        <a:ext cx="10657256" cy="1003036"/>
      </dsp:txXfrm>
    </dsp:sp>
    <dsp:sp modelId="{307434AC-2DDE-4DFF-B7B4-E4C94CAB1DF5}">
      <dsp:nvSpPr>
        <dsp:cNvPr id="0" name=""/>
        <dsp:cNvSpPr/>
      </dsp:nvSpPr>
      <dsp:spPr>
        <a:xfrm>
          <a:off x="0" y="2509569"/>
          <a:ext cx="11815762" cy="100303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AC09A59-89E9-4717-B654-BED09512E448}">
      <dsp:nvSpPr>
        <dsp:cNvPr id="0" name=""/>
        <dsp:cNvSpPr/>
      </dsp:nvSpPr>
      <dsp:spPr>
        <a:xfrm>
          <a:off x="303418" y="2735252"/>
          <a:ext cx="551669" cy="5516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833F4B1-B4C3-4E0F-BE95-8305E4453F2F}">
      <dsp:nvSpPr>
        <dsp:cNvPr id="0" name=""/>
        <dsp:cNvSpPr/>
      </dsp:nvSpPr>
      <dsp:spPr>
        <a:xfrm>
          <a:off x="1158506" y="2509569"/>
          <a:ext cx="10657256" cy="1003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155" tIns="106155" rIns="106155" bIns="106155" numCol="1" spcCol="1270" anchor="ctr" anchorCtr="0">
          <a:noAutofit/>
        </a:bodyPr>
        <a:lstStyle/>
        <a:p>
          <a:pPr marL="0" lvl="0" indent="0" algn="l" defTabSz="889000">
            <a:lnSpc>
              <a:spcPct val="90000"/>
            </a:lnSpc>
            <a:spcBef>
              <a:spcPct val="0"/>
            </a:spcBef>
            <a:spcAft>
              <a:spcPct val="35000"/>
            </a:spcAft>
            <a:buNone/>
          </a:pPr>
          <a:r>
            <a:rPr lang="es-ES" sz="2000" kern="1200" dirty="0">
              <a:solidFill>
                <a:schemeClr val="tx1"/>
              </a:solidFill>
            </a:rPr>
            <a:t>En la mayoría de los casos se pone el acento en la parte tecnológica y no en la educativa.</a:t>
          </a:r>
          <a:endParaRPr lang="en-US" sz="2000" kern="1200" dirty="0">
            <a:solidFill>
              <a:schemeClr val="tx1"/>
            </a:solidFill>
          </a:endParaRPr>
        </a:p>
      </dsp:txBody>
      <dsp:txXfrm>
        <a:off x="1158506" y="2509569"/>
        <a:ext cx="10657256" cy="1003036"/>
      </dsp:txXfrm>
    </dsp:sp>
    <dsp:sp modelId="{B5C015B7-1BFE-4670-8509-5A3A6BAA1AB9}">
      <dsp:nvSpPr>
        <dsp:cNvPr id="0" name=""/>
        <dsp:cNvSpPr/>
      </dsp:nvSpPr>
      <dsp:spPr>
        <a:xfrm>
          <a:off x="0" y="3763364"/>
          <a:ext cx="11815762" cy="1003036"/>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39BC15-ABF9-49D6-B361-FEB915DA6474}">
      <dsp:nvSpPr>
        <dsp:cNvPr id="0" name=""/>
        <dsp:cNvSpPr/>
      </dsp:nvSpPr>
      <dsp:spPr>
        <a:xfrm>
          <a:off x="303418" y="3989047"/>
          <a:ext cx="551669" cy="55166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3392B30-B3E5-4CBB-A065-07C823D383F2}">
      <dsp:nvSpPr>
        <dsp:cNvPr id="0" name=""/>
        <dsp:cNvSpPr/>
      </dsp:nvSpPr>
      <dsp:spPr>
        <a:xfrm>
          <a:off x="1158506" y="3763364"/>
          <a:ext cx="10657256" cy="1003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155" tIns="106155" rIns="106155" bIns="106155" numCol="1" spcCol="1270" anchor="ctr" anchorCtr="0">
          <a:noAutofit/>
        </a:bodyPr>
        <a:lstStyle/>
        <a:p>
          <a:pPr marL="0" lvl="0" indent="0" algn="l" defTabSz="889000">
            <a:lnSpc>
              <a:spcPct val="90000"/>
            </a:lnSpc>
            <a:spcBef>
              <a:spcPct val="0"/>
            </a:spcBef>
            <a:spcAft>
              <a:spcPct val="35000"/>
            </a:spcAft>
            <a:buNone/>
          </a:pPr>
          <a:r>
            <a:rPr lang="es-ES" sz="2000" kern="1200" dirty="0">
              <a:solidFill>
                <a:schemeClr val="tx1"/>
              </a:solidFill>
            </a:rPr>
            <a:t>La Tecnología Educativa es la disciplina que nos enseña a integrar en los procesos de comunicación educativos los diferentes medios, con la idea de mejorar los procesos de enseñanza-aprendizaje</a:t>
          </a:r>
          <a:endParaRPr lang="en-US" sz="2000" kern="1200" dirty="0">
            <a:solidFill>
              <a:schemeClr val="tx1"/>
            </a:solidFill>
          </a:endParaRPr>
        </a:p>
      </dsp:txBody>
      <dsp:txXfrm>
        <a:off x="1158506" y="3763364"/>
        <a:ext cx="10657256" cy="100303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2007F-92B2-4C8D-920E-D6B97DCD7365}">
      <dsp:nvSpPr>
        <dsp:cNvPr id="0" name=""/>
        <dsp:cNvSpPr/>
      </dsp:nvSpPr>
      <dsp:spPr>
        <a:xfrm>
          <a:off x="0" y="629"/>
          <a:ext cx="11983451" cy="147342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D4574D-FBC1-44CF-8209-F02C59E88AE3}">
      <dsp:nvSpPr>
        <dsp:cNvPr id="0" name=""/>
        <dsp:cNvSpPr/>
      </dsp:nvSpPr>
      <dsp:spPr>
        <a:xfrm>
          <a:off x="445709" y="332149"/>
          <a:ext cx="810381" cy="81038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EF364B4-8283-44DE-AA5F-E5DC3FA26D5A}">
      <dsp:nvSpPr>
        <dsp:cNvPr id="0" name=""/>
        <dsp:cNvSpPr/>
      </dsp:nvSpPr>
      <dsp:spPr>
        <a:xfrm>
          <a:off x="1701800" y="629"/>
          <a:ext cx="10281650" cy="14734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937" tIns="155937" rIns="155937" bIns="155937" numCol="1" spcCol="1270" anchor="ctr" anchorCtr="0">
          <a:noAutofit/>
        </a:bodyPr>
        <a:lstStyle/>
        <a:p>
          <a:pPr marL="0" lvl="0" indent="0" algn="l" defTabSz="1066800">
            <a:lnSpc>
              <a:spcPct val="90000"/>
            </a:lnSpc>
            <a:spcBef>
              <a:spcPct val="0"/>
            </a:spcBef>
            <a:spcAft>
              <a:spcPct val="35000"/>
            </a:spcAft>
            <a:buNone/>
          </a:pPr>
          <a:r>
            <a:rPr lang="es-ES" sz="2400" kern="1200"/>
            <a:t>La web 2.0 y sus posibilidades y aplicaciones en el ámbito educativo nos invitan a pensar en la educación de una forma diferente</a:t>
          </a:r>
          <a:endParaRPr lang="en-US" sz="2400" kern="1200"/>
        </a:p>
      </dsp:txBody>
      <dsp:txXfrm>
        <a:off x="1701800" y="629"/>
        <a:ext cx="10281650" cy="1473420"/>
      </dsp:txXfrm>
    </dsp:sp>
    <dsp:sp modelId="{A31C153F-914F-4F2E-BC29-D684115FFE43}">
      <dsp:nvSpPr>
        <dsp:cNvPr id="0" name=""/>
        <dsp:cNvSpPr/>
      </dsp:nvSpPr>
      <dsp:spPr>
        <a:xfrm>
          <a:off x="0" y="1842405"/>
          <a:ext cx="11983451" cy="147342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57499B-FAF0-44C7-93CA-A10D23614073}">
      <dsp:nvSpPr>
        <dsp:cNvPr id="0" name=""/>
        <dsp:cNvSpPr/>
      </dsp:nvSpPr>
      <dsp:spPr>
        <a:xfrm>
          <a:off x="445709" y="2173925"/>
          <a:ext cx="810381" cy="81038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AEC46E5-B5FE-4C97-B95C-C980D32FD8E3}">
      <dsp:nvSpPr>
        <dsp:cNvPr id="0" name=""/>
        <dsp:cNvSpPr/>
      </dsp:nvSpPr>
      <dsp:spPr>
        <a:xfrm>
          <a:off x="1701800" y="1842405"/>
          <a:ext cx="10281650" cy="14734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937" tIns="155937" rIns="155937" bIns="155937" numCol="1" spcCol="1270" anchor="ctr" anchorCtr="0">
          <a:noAutofit/>
        </a:bodyPr>
        <a:lstStyle/>
        <a:p>
          <a:pPr marL="0" lvl="0" indent="0" algn="l" defTabSz="1066800">
            <a:lnSpc>
              <a:spcPct val="90000"/>
            </a:lnSpc>
            <a:spcBef>
              <a:spcPct val="0"/>
            </a:spcBef>
            <a:spcAft>
              <a:spcPct val="35000"/>
            </a:spcAft>
            <a:buNone/>
          </a:pPr>
          <a:r>
            <a:rPr lang="es-ES" sz="2400" kern="1200" dirty="0"/>
            <a:t>Las formas de comunicación y cómo accedemos a la información han cambiado y por tanto surgen nuevas formas para comprender el conocimiento de la mano de canales de comunicación entre personas y espacios en los que vivimos</a:t>
          </a:r>
          <a:endParaRPr lang="en-US" sz="2400" kern="1200" dirty="0"/>
        </a:p>
      </dsp:txBody>
      <dsp:txXfrm>
        <a:off x="1701800" y="1842405"/>
        <a:ext cx="10281650" cy="1473420"/>
      </dsp:txXfrm>
    </dsp:sp>
    <dsp:sp modelId="{004A6B72-5DD7-4A11-B4CD-CB70CE0F6E4A}">
      <dsp:nvSpPr>
        <dsp:cNvPr id="0" name=""/>
        <dsp:cNvSpPr/>
      </dsp:nvSpPr>
      <dsp:spPr>
        <a:xfrm>
          <a:off x="0" y="3684181"/>
          <a:ext cx="11983451" cy="147342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DBB02C-FDB3-415A-9623-83F8FD9F2173}">
      <dsp:nvSpPr>
        <dsp:cNvPr id="0" name=""/>
        <dsp:cNvSpPr/>
      </dsp:nvSpPr>
      <dsp:spPr>
        <a:xfrm>
          <a:off x="445709" y="4015701"/>
          <a:ext cx="810381" cy="81038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419080-A9BD-4F3B-AC02-D9853925406E}">
      <dsp:nvSpPr>
        <dsp:cNvPr id="0" name=""/>
        <dsp:cNvSpPr/>
      </dsp:nvSpPr>
      <dsp:spPr>
        <a:xfrm>
          <a:off x="1701800" y="3684181"/>
          <a:ext cx="10281650" cy="14734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937" tIns="155937" rIns="155937" bIns="155937" numCol="1" spcCol="1270" anchor="ctr" anchorCtr="0">
          <a:noAutofit/>
        </a:bodyPr>
        <a:lstStyle/>
        <a:p>
          <a:pPr marL="0" lvl="0" indent="0" algn="l" defTabSz="1066800">
            <a:lnSpc>
              <a:spcPct val="90000"/>
            </a:lnSpc>
            <a:spcBef>
              <a:spcPct val="0"/>
            </a:spcBef>
            <a:spcAft>
              <a:spcPct val="35000"/>
            </a:spcAft>
            <a:buNone/>
          </a:pPr>
          <a:r>
            <a:rPr lang="es-ES" sz="2400" kern="1200" dirty="0"/>
            <a:t>Formar parte de una red de personas que construyen, colaboran y comparten a través de diferentes herramientas y en espacios.</a:t>
          </a:r>
          <a:endParaRPr lang="en-US" sz="2400" kern="1200" dirty="0"/>
        </a:p>
      </dsp:txBody>
      <dsp:txXfrm>
        <a:off x="1701800" y="3684181"/>
        <a:ext cx="10281650" cy="147342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386DE1-EA77-5349-9A01-B1AE970A3E0A}">
      <dsp:nvSpPr>
        <dsp:cNvPr id="0" name=""/>
        <dsp:cNvSpPr/>
      </dsp:nvSpPr>
      <dsp:spPr>
        <a:xfrm>
          <a:off x="0" y="2700"/>
          <a:ext cx="6291714"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D4BC4A-0152-1F4F-9865-C1FCE3FAC105}">
      <dsp:nvSpPr>
        <dsp:cNvPr id="0" name=""/>
        <dsp:cNvSpPr/>
      </dsp:nvSpPr>
      <dsp:spPr>
        <a:xfrm>
          <a:off x="0" y="2700"/>
          <a:ext cx="6291714" cy="9208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ES" sz="4200" b="0" i="0" kern="1200" dirty="0"/>
            <a:t>Blogger</a:t>
          </a:r>
          <a:endParaRPr lang="en-US" sz="4200" kern="1200" dirty="0"/>
        </a:p>
      </dsp:txBody>
      <dsp:txXfrm>
        <a:off x="0" y="2700"/>
        <a:ext cx="6291714" cy="920888"/>
      </dsp:txXfrm>
    </dsp:sp>
    <dsp:sp modelId="{D5D45F54-0FE0-004D-8476-89F0C44ACC60}">
      <dsp:nvSpPr>
        <dsp:cNvPr id="0" name=""/>
        <dsp:cNvSpPr/>
      </dsp:nvSpPr>
      <dsp:spPr>
        <a:xfrm>
          <a:off x="0" y="923589"/>
          <a:ext cx="6291714" cy="0"/>
        </a:xfrm>
        <a:prstGeom prst="line">
          <a:avLst/>
        </a:prstGeom>
        <a:solidFill>
          <a:schemeClr val="accent5">
            <a:hueOff val="-1351709"/>
            <a:satOff val="-3484"/>
            <a:lumOff val="-2353"/>
            <a:alphaOff val="0"/>
          </a:schemeClr>
        </a:solidFill>
        <a:ln w="12700" cap="flat" cmpd="sng" algn="ctr">
          <a:solidFill>
            <a:schemeClr val="accent5">
              <a:hueOff val="-1351709"/>
              <a:satOff val="-3484"/>
              <a:lumOff val="-2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6FAFC6-275C-C149-9383-4053FCCD9A98}">
      <dsp:nvSpPr>
        <dsp:cNvPr id="0" name=""/>
        <dsp:cNvSpPr/>
      </dsp:nvSpPr>
      <dsp:spPr>
        <a:xfrm>
          <a:off x="0" y="923589"/>
          <a:ext cx="6291714" cy="9208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ES" sz="4200" b="0" i="0" kern="1200" dirty="0"/>
            <a:t>Google Drive</a:t>
          </a:r>
          <a:endParaRPr lang="en-US" sz="4200" kern="1200" dirty="0"/>
        </a:p>
      </dsp:txBody>
      <dsp:txXfrm>
        <a:off x="0" y="923589"/>
        <a:ext cx="6291714" cy="920888"/>
      </dsp:txXfrm>
    </dsp:sp>
    <dsp:sp modelId="{6B7BEA5B-1861-0143-852D-11008465324C}">
      <dsp:nvSpPr>
        <dsp:cNvPr id="0" name=""/>
        <dsp:cNvSpPr/>
      </dsp:nvSpPr>
      <dsp:spPr>
        <a:xfrm>
          <a:off x="0" y="1844478"/>
          <a:ext cx="6291714" cy="0"/>
        </a:xfrm>
        <a:prstGeom prst="line">
          <a:avLst/>
        </a:prstGeom>
        <a:solidFill>
          <a:schemeClr val="accent5">
            <a:hueOff val="-2703417"/>
            <a:satOff val="-6968"/>
            <a:lumOff val="-4706"/>
            <a:alphaOff val="0"/>
          </a:schemeClr>
        </a:solidFill>
        <a:ln w="12700" cap="flat" cmpd="sng" algn="ctr">
          <a:solidFill>
            <a:schemeClr val="accent5">
              <a:hueOff val="-2703417"/>
              <a:satOff val="-6968"/>
              <a:lumOff val="-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3F5865-52FD-A549-BB99-E0FA82846833}">
      <dsp:nvSpPr>
        <dsp:cNvPr id="0" name=""/>
        <dsp:cNvSpPr/>
      </dsp:nvSpPr>
      <dsp:spPr>
        <a:xfrm>
          <a:off x="0" y="1844478"/>
          <a:ext cx="6291714" cy="9208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ES" sz="4200" b="0" i="0" kern="1200" dirty="0" err="1"/>
            <a:t>MindMeister</a:t>
          </a:r>
          <a:endParaRPr lang="en-US" sz="4200" kern="1200" dirty="0"/>
        </a:p>
      </dsp:txBody>
      <dsp:txXfrm>
        <a:off x="0" y="1844478"/>
        <a:ext cx="6291714" cy="920888"/>
      </dsp:txXfrm>
    </dsp:sp>
    <dsp:sp modelId="{05E70376-BF4B-6B4B-B73B-A4F87E8C0BD3}">
      <dsp:nvSpPr>
        <dsp:cNvPr id="0" name=""/>
        <dsp:cNvSpPr/>
      </dsp:nvSpPr>
      <dsp:spPr>
        <a:xfrm>
          <a:off x="0" y="2765367"/>
          <a:ext cx="6291714" cy="0"/>
        </a:xfrm>
        <a:prstGeom prst="line">
          <a:avLst/>
        </a:prstGeom>
        <a:solidFill>
          <a:schemeClr val="accent5">
            <a:hueOff val="-4055126"/>
            <a:satOff val="-10451"/>
            <a:lumOff val="-7059"/>
            <a:alphaOff val="0"/>
          </a:schemeClr>
        </a:solidFill>
        <a:ln w="12700" cap="flat" cmpd="sng" algn="ctr">
          <a:solidFill>
            <a:schemeClr val="accent5">
              <a:hueOff val="-4055126"/>
              <a:satOff val="-10451"/>
              <a:lumOff val="-70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35DDA2-4A39-8B47-A719-6E4D430D519A}">
      <dsp:nvSpPr>
        <dsp:cNvPr id="0" name=""/>
        <dsp:cNvSpPr/>
      </dsp:nvSpPr>
      <dsp:spPr>
        <a:xfrm>
          <a:off x="0" y="2765367"/>
          <a:ext cx="6291714" cy="9208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ES" sz="4200" b="0" i="0" kern="1200" dirty="0"/>
            <a:t>Twitter </a:t>
          </a:r>
          <a:endParaRPr lang="en-US" sz="4200" kern="1200" dirty="0"/>
        </a:p>
      </dsp:txBody>
      <dsp:txXfrm>
        <a:off x="0" y="2765367"/>
        <a:ext cx="6291714" cy="920888"/>
      </dsp:txXfrm>
    </dsp:sp>
    <dsp:sp modelId="{B7637029-5B33-6645-9F56-0F5A334B461B}">
      <dsp:nvSpPr>
        <dsp:cNvPr id="0" name=""/>
        <dsp:cNvSpPr/>
      </dsp:nvSpPr>
      <dsp:spPr>
        <a:xfrm>
          <a:off x="0" y="3686256"/>
          <a:ext cx="6291714" cy="0"/>
        </a:xfrm>
        <a:prstGeom prst="line">
          <a:avLst/>
        </a:prstGeom>
        <a:solidFill>
          <a:schemeClr val="accent5">
            <a:hueOff val="-5406834"/>
            <a:satOff val="-13935"/>
            <a:lumOff val="-9412"/>
            <a:alphaOff val="0"/>
          </a:schemeClr>
        </a:solidFill>
        <a:ln w="12700" cap="flat" cmpd="sng" algn="ctr">
          <a:solidFill>
            <a:schemeClr val="accent5">
              <a:hueOff val="-5406834"/>
              <a:satOff val="-13935"/>
              <a:lumOff val="-941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113BFD-DC53-174E-BE00-70780F469475}">
      <dsp:nvSpPr>
        <dsp:cNvPr id="0" name=""/>
        <dsp:cNvSpPr/>
      </dsp:nvSpPr>
      <dsp:spPr>
        <a:xfrm>
          <a:off x="0" y="3686256"/>
          <a:ext cx="6291714" cy="9208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ES" sz="4200" b="0" i="0" kern="1200" dirty="0" err="1"/>
            <a:t>Youtube</a:t>
          </a:r>
          <a:endParaRPr lang="en-US" sz="4200" kern="1200" dirty="0"/>
        </a:p>
      </dsp:txBody>
      <dsp:txXfrm>
        <a:off x="0" y="3686256"/>
        <a:ext cx="6291714" cy="920888"/>
      </dsp:txXfrm>
    </dsp:sp>
    <dsp:sp modelId="{441BDC97-B1A2-344B-B6B3-EB2306CDAEF8}">
      <dsp:nvSpPr>
        <dsp:cNvPr id="0" name=""/>
        <dsp:cNvSpPr/>
      </dsp:nvSpPr>
      <dsp:spPr>
        <a:xfrm>
          <a:off x="0" y="4607145"/>
          <a:ext cx="6291714" cy="0"/>
        </a:xfrm>
        <a:prstGeom prst="line">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4EAAF4-12F8-6A4A-9F56-E2E5AABCCD0F}">
      <dsp:nvSpPr>
        <dsp:cNvPr id="0" name=""/>
        <dsp:cNvSpPr/>
      </dsp:nvSpPr>
      <dsp:spPr>
        <a:xfrm>
          <a:off x="0" y="4607145"/>
          <a:ext cx="6291714" cy="9208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s-ES" sz="4200" b="0" i="0" kern="1200" dirty="0"/>
            <a:t>Instagram</a:t>
          </a:r>
          <a:endParaRPr lang="en-US" sz="4200" kern="1200" dirty="0"/>
        </a:p>
      </dsp:txBody>
      <dsp:txXfrm>
        <a:off x="0" y="4607145"/>
        <a:ext cx="6291714" cy="92088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5FC508-314D-8042-951F-45CCEF4A15DE}">
      <dsp:nvSpPr>
        <dsp:cNvPr id="0" name=""/>
        <dsp:cNvSpPr/>
      </dsp:nvSpPr>
      <dsp:spPr>
        <a:xfrm>
          <a:off x="0" y="1344"/>
          <a:ext cx="1136649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FD4958-63BA-2940-A342-5BF835D8BF7F}">
      <dsp:nvSpPr>
        <dsp:cNvPr id="0" name=""/>
        <dsp:cNvSpPr/>
      </dsp:nvSpPr>
      <dsp:spPr>
        <a:xfrm>
          <a:off x="0" y="1344"/>
          <a:ext cx="11366499" cy="1174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ES" sz="2800" kern="1200" dirty="0"/>
            <a:t>Las herramientas de la Web 2.0, sin ser herramientas de red social, tienen una </a:t>
          </a:r>
          <a:r>
            <a:rPr lang="es-ES" sz="2800" b="1" kern="1200" dirty="0"/>
            <a:t>red social subyacente </a:t>
          </a:r>
          <a:r>
            <a:rPr lang="es-ES" sz="2800" kern="1200" dirty="0"/>
            <a:t>debido a que están </a:t>
          </a:r>
          <a:r>
            <a:rPr lang="es-ES" sz="2800" b="1" kern="1200" dirty="0"/>
            <a:t>hechas por personas</a:t>
          </a:r>
          <a:r>
            <a:rPr lang="es-ES" sz="2800" kern="1200" dirty="0"/>
            <a:t>.</a:t>
          </a:r>
          <a:endParaRPr lang="en-US" sz="2800" kern="1200" dirty="0"/>
        </a:p>
      </dsp:txBody>
      <dsp:txXfrm>
        <a:off x="0" y="1344"/>
        <a:ext cx="11366499" cy="1174423"/>
      </dsp:txXfrm>
    </dsp:sp>
    <dsp:sp modelId="{2769901E-BBAA-5A48-8837-B56CA4273B76}">
      <dsp:nvSpPr>
        <dsp:cNvPr id="0" name=""/>
        <dsp:cNvSpPr/>
      </dsp:nvSpPr>
      <dsp:spPr>
        <a:xfrm>
          <a:off x="0" y="1175767"/>
          <a:ext cx="1136649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F025D8-2009-DE41-AB8D-B16BA5969230}">
      <dsp:nvSpPr>
        <dsp:cNvPr id="0" name=""/>
        <dsp:cNvSpPr/>
      </dsp:nvSpPr>
      <dsp:spPr>
        <a:xfrm>
          <a:off x="0" y="1175767"/>
          <a:ext cx="11366499" cy="1174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ES" sz="2800" kern="1200" dirty="0"/>
            <a:t>Lo que las hace cruciales en términos educativos es precisamente ese </a:t>
          </a:r>
          <a:r>
            <a:rPr lang="es-ES" sz="2800" b="1" kern="1200" dirty="0"/>
            <a:t>carácter social </a:t>
          </a:r>
          <a:r>
            <a:rPr lang="es-ES" sz="2800" kern="1200" dirty="0"/>
            <a:t>que las define.</a:t>
          </a:r>
          <a:endParaRPr lang="en-US" sz="2800" kern="1200" dirty="0"/>
        </a:p>
      </dsp:txBody>
      <dsp:txXfrm>
        <a:off x="0" y="1175767"/>
        <a:ext cx="11366499" cy="1174423"/>
      </dsp:txXfrm>
    </dsp:sp>
    <dsp:sp modelId="{EFADD45B-4AAF-6748-A930-8AAF569C81F0}">
      <dsp:nvSpPr>
        <dsp:cNvPr id="0" name=""/>
        <dsp:cNvSpPr/>
      </dsp:nvSpPr>
      <dsp:spPr>
        <a:xfrm>
          <a:off x="0" y="2350190"/>
          <a:ext cx="1136649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C9F58D-5F5C-2E4D-870F-7E53F9D24BE9}">
      <dsp:nvSpPr>
        <dsp:cNvPr id="0" name=""/>
        <dsp:cNvSpPr/>
      </dsp:nvSpPr>
      <dsp:spPr>
        <a:xfrm>
          <a:off x="0" y="2350190"/>
          <a:ext cx="11366499" cy="1174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ES" sz="2800" kern="1200" dirty="0"/>
            <a:t>En ellas lo importante no es qué hay, sino </a:t>
          </a:r>
          <a:r>
            <a:rPr lang="es-ES" sz="2800" b="1" kern="1200" dirty="0"/>
            <a:t>qué ocurre </a:t>
          </a:r>
          <a:r>
            <a:rPr lang="es-ES" sz="2800" kern="1200" dirty="0"/>
            <a:t>entre las personas que se relacionan en ellas: la </a:t>
          </a:r>
          <a:r>
            <a:rPr lang="es-ES" sz="2800" b="1" kern="1200" dirty="0"/>
            <a:t>interactividad cognitiva y no la instrumental.</a:t>
          </a:r>
          <a:endParaRPr lang="en-US" sz="2800" b="1" kern="1200" dirty="0"/>
        </a:p>
      </dsp:txBody>
      <dsp:txXfrm>
        <a:off x="0" y="2350190"/>
        <a:ext cx="11366499" cy="1174423"/>
      </dsp:txXfrm>
    </dsp:sp>
    <dsp:sp modelId="{947E2569-9D0F-554D-B4CF-B53F76CA7EE9}">
      <dsp:nvSpPr>
        <dsp:cNvPr id="0" name=""/>
        <dsp:cNvSpPr/>
      </dsp:nvSpPr>
      <dsp:spPr>
        <a:xfrm>
          <a:off x="0" y="3524613"/>
          <a:ext cx="1136649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8316B6-583E-3A42-AE2C-B32D36B845B3}">
      <dsp:nvSpPr>
        <dsp:cNvPr id="0" name=""/>
        <dsp:cNvSpPr/>
      </dsp:nvSpPr>
      <dsp:spPr>
        <a:xfrm>
          <a:off x="0" y="3524613"/>
          <a:ext cx="11355399" cy="1342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s-ES" sz="2800" kern="1200" dirty="0"/>
            <a:t>Gran cantidad de recursos e información a su disposición para aprender y a formarse por su cuenta</a:t>
          </a:r>
          <a:endParaRPr lang="es-ES" sz="2800" b="1" kern="1200" dirty="0"/>
        </a:p>
        <a:p>
          <a:pPr marL="0" lvl="0" indent="0" algn="l" defTabSz="1244600">
            <a:lnSpc>
              <a:spcPct val="90000"/>
            </a:lnSpc>
            <a:spcBef>
              <a:spcPct val="0"/>
            </a:spcBef>
            <a:spcAft>
              <a:spcPct val="35000"/>
            </a:spcAft>
            <a:buNone/>
          </a:pPr>
          <a:endParaRPr lang="en-US" sz="2800" b="1" kern="1200" dirty="0"/>
        </a:p>
      </dsp:txBody>
      <dsp:txXfrm>
        <a:off x="0" y="3524613"/>
        <a:ext cx="11355399" cy="134290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8BE3CD-3AEC-42FF-85C6-E8AC2C0E445E}">
      <dsp:nvSpPr>
        <dsp:cNvPr id="0" name=""/>
        <dsp:cNvSpPr/>
      </dsp:nvSpPr>
      <dsp:spPr>
        <a:xfrm>
          <a:off x="0" y="2042"/>
          <a:ext cx="10220963" cy="87043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B68560-652B-4712-B28C-515ADDCC117D}">
      <dsp:nvSpPr>
        <dsp:cNvPr id="0" name=""/>
        <dsp:cNvSpPr/>
      </dsp:nvSpPr>
      <dsp:spPr>
        <a:xfrm>
          <a:off x="263305" y="197889"/>
          <a:ext cx="478736" cy="47873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349719-1E40-4F99-AD8C-45979B43F752}">
      <dsp:nvSpPr>
        <dsp:cNvPr id="0" name=""/>
        <dsp:cNvSpPr/>
      </dsp:nvSpPr>
      <dsp:spPr>
        <a:xfrm>
          <a:off x="1005347" y="2042"/>
          <a:ext cx="9215615" cy="870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121" tIns="92121" rIns="92121" bIns="92121" numCol="1" spcCol="1270" anchor="ctr" anchorCtr="0">
          <a:noAutofit/>
        </a:bodyPr>
        <a:lstStyle/>
        <a:p>
          <a:pPr marL="0" lvl="0" indent="0" algn="l" defTabSz="1066800">
            <a:lnSpc>
              <a:spcPct val="100000"/>
            </a:lnSpc>
            <a:spcBef>
              <a:spcPct val="0"/>
            </a:spcBef>
            <a:spcAft>
              <a:spcPct val="35000"/>
            </a:spcAft>
            <a:buNone/>
          </a:pPr>
          <a:r>
            <a:rPr lang="es-ES" sz="2400" kern="1200" dirty="0"/>
            <a:t>1. Procesos de </a:t>
          </a:r>
          <a:r>
            <a:rPr lang="es-ES" sz="2400" b="1" kern="1200" dirty="0"/>
            <a:t>recuerdo</a:t>
          </a:r>
          <a:r>
            <a:rPr lang="es-ES" sz="2400" kern="1200" dirty="0"/>
            <a:t> enriquecidos con herramientas telemáticas</a:t>
          </a:r>
          <a:endParaRPr lang="en-US" sz="2400" kern="1200" dirty="0"/>
        </a:p>
      </dsp:txBody>
      <dsp:txXfrm>
        <a:off x="1005347" y="2042"/>
        <a:ext cx="9215615" cy="870430"/>
      </dsp:txXfrm>
    </dsp:sp>
    <dsp:sp modelId="{D23EBE78-7A46-4E1B-BD90-90849BD23E87}">
      <dsp:nvSpPr>
        <dsp:cNvPr id="0" name=""/>
        <dsp:cNvSpPr/>
      </dsp:nvSpPr>
      <dsp:spPr>
        <a:xfrm>
          <a:off x="0" y="1090080"/>
          <a:ext cx="10220963" cy="87043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6AA6F8-2DFE-43CB-B9E4-E2A498DA3709}">
      <dsp:nvSpPr>
        <dsp:cNvPr id="0" name=""/>
        <dsp:cNvSpPr/>
      </dsp:nvSpPr>
      <dsp:spPr>
        <a:xfrm>
          <a:off x="263305" y="1285927"/>
          <a:ext cx="478736" cy="47873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A812F9E-82CE-47DC-B1EB-BFE8141C1D66}">
      <dsp:nvSpPr>
        <dsp:cNvPr id="0" name=""/>
        <dsp:cNvSpPr/>
      </dsp:nvSpPr>
      <dsp:spPr>
        <a:xfrm>
          <a:off x="1005347" y="1090080"/>
          <a:ext cx="9215615" cy="870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121" tIns="92121" rIns="92121" bIns="92121" numCol="1" spcCol="1270" anchor="ctr" anchorCtr="0">
          <a:noAutofit/>
        </a:bodyPr>
        <a:lstStyle/>
        <a:p>
          <a:pPr marL="0" lvl="0" indent="0" algn="l" defTabSz="1066800">
            <a:lnSpc>
              <a:spcPct val="100000"/>
            </a:lnSpc>
            <a:spcBef>
              <a:spcPct val="0"/>
            </a:spcBef>
            <a:spcAft>
              <a:spcPct val="35000"/>
            </a:spcAft>
            <a:buNone/>
          </a:pPr>
          <a:r>
            <a:rPr lang="es-ES" sz="2400" kern="1200" dirty="0"/>
            <a:t>2. Procesos de </a:t>
          </a:r>
          <a:r>
            <a:rPr lang="es-ES" sz="2400" b="1" kern="1200" dirty="0"/>
            <a:t>comprensión </a:t>
          </a:r>
          <a:r>
            <a:rPr lang="es-ES" sz="2400" kern="1200" dirty="0"/>
            <a:t>enriquecidos con herramientas telemáticas</a:t>
          </a:r>
          <a:endParaRPr lang="en-US" sz="2400" kern="1200" dirty="0"/>
        </a:p>
      </dsp:txBody>
      <dsp:txXfrm>
        <a:off x="1005347" y="1090080"/>
        <a:ext cx="9215615" cy="870430"/>
      </dsp:txXfrm>
    </dsp:sp>
    <dsp:sp modelId="{4111419C-389D-47F8-A89D-C65E621EE3D6}">
      <dsp:nvSpPr>
        <dsp:cNvPr id="0" name=""/>
        <dsp:cNvSpPr/>
      </dsp:nvSpPr>
      <dsp:spPr>
        <a:xfrm>
          <a:off x="0" y="2178119"/>
          <a:ext cx="10220963" cy="87043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621036-ACB2-49A5-BE90-F2C04B5B7D93}">
      <dsp:nvSpPr>
        <dsp:cNvPr id="0" name=""/>
        <dsp:cNvSpPr/>
      </dsp:nvSpPr>
      <dsp:spPr>
        <a:xfrm>
          <a:off x="263305" y="2373965"/>
          <a:ext cx="478736" cy="47873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92FD43D-E064-40AE-B3B7-EFF6813381F0}">
      <dsp:nvSpPr>
        <dsp:cNvPr id="0" name=""/>
        <dsp:cNvSpPr/>
      </dsp:nvSpPr>
      <dsp:spPr>
        <a:xfrm>
          <a:off x="1005347" y="2178119"/>
          <a:ext cx="9215615" cy="870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121" tIns="92121" rIns="92121" bIns="92121" numCol="1" spcCol="1270" anchor="ctr" anchorCtr="0">
          <a:noAutofit/>
        </a:bodyPr>
        <a:lstStyle/>
        <a:p>
          <a:pPr marL="0" lvl="0" indent="0" algn="l" defTabSz="1066800">
            <a:lnSpc>
              <a:spcPct val="100000"/>
            </a:lnSpc>
            <a:spcBef>
              <a:spcPct val="0"/>
            </a:spcBef>
            <a:spcAft>
              <a:spcPct val="35000"/>
            </a:spcAft>
            <a:buNone/>
          </a:pPr>
          <a:r>
            <a:rPr lang="es-ES" sz="2400" kern="1200" dirty="0"/>
            <a:t>3. Procesos de </a:t>
          </a:r>
          <a:r>
            <a:rPr lang="es-ES" sz="2400" b="1" kern="1200" dirty="0"/>
            <a:t>aplicación </a:t>
          </a:r>
          <a:r>
            <a:rPr lang="es-ES" sz="2400" kern="1200" dirty="0"/>
            <a:t>enriquecidos con herramientas telemáticas.</a:t>
          </a:r>
          <a:endParaRPr lang="en-US" sz="2400" kern="1200" dirty="0"/>
        </a:p>
      </dsp:txBody>
      <dsp:txXfrm>
        <a:off x="1005347" y="2178119"/>
        <a:ext cx="9215615" cy="870430"/>
      </dsp:txXfrm>
    </dsp:sp>
    <dsp:sp modelId="{08F2F45D-F44F-4008-A1EC-E8D4D1D63CF9}">
      <dsp:nvSpPr>
        <dsp:cNvPr id="0" name=""/>
        <dsp:cNvSpPr/>
      </dsp:nvSpPr>
      <dsp:spPr>
        <a:xfrm>
          <a:off x="0" y="3266157"/>
          <a:ext cx="10220963" cy="87043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4F0683-7AE1-4BBC-A0AB-6673CB3064BB}">
      <dsp:nvSpPr>
        <dsp:cNvPr id="0" name=""/>
        <dsp:cNvSpPr/>
      </dsp:nvSpPr>
      <dsp:spPr>
        <a:xfrm>
          <a:off x="263305" y="3462004"/>
          <a:ext cx="478736" cy="47873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44FDF6F-3BE3-49E5-A278-07A00112399F}">
      <dsp:nvSpPr>
        <dsp:cNvPr id="0" name=""/>
        <dsp:cNvSpPr/>
      </dsp:nvSpPr>
      <dsp:spPr>
        <a:xfrm>
          <a:off x="1005347" y="3266157"/>
          <a:ext cx="9215615" cy="870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121" tIns="92121" rIns="92121" bIns="92121" numCol="1" spcCol="1270" anchor="ctr" anchorCtr="0">
          <a:noAutofit/>
        </a:bodyPr>
        <a:lstStyle/>
        <a:p>
          <a:pPr marL="0" lvl="0" indent="0" algn="l" defTabSz="1066800">
            <a:lnSpc>
              <a:spcPct val="100000"/>
            </a:lnSpc>
            <a:spcBef>
              <a:spcPct val="0"/>
            </a:spcBef>
            <a:spcAft>
              <a:spcPct val="35000"/>
            </a:spcAft>
            <a:buNone/>
          </a:pPr>
          <a:r>
            <a:rPr lang="es-ES" sz="2400" kern="1200" dirty="0"/>
            <a:t>4. Procesos de </a:t>
          </a:r>
          <a:r>
            <a:rPr lang="es-ES" sz="2400" b="1" kern="1200" dirty="0"/>
            <a:t>análisis </a:t>
          </a:r>
          <a:r>
            <a:rPr lang="es-ES" sz="2400" kern="1200" dirty="0"/>
            <a:t>enriquecidos con herramientas telemáticas.</a:t>
          </a:r>
        </a:p>
      </dsp:txBody>
      <dsp:txXfrm>
        <a:off x="1005347" y="3266157"/>
        <a:ext cx="9215615" cy="870430"/>
      </dsp:txXfrm>
    </dsp:sp>
    <dsp:sp modelId="{1CA97E8C-8A6D-4335-853E-2625EE5B97D4}">
      <dsp:nvSpPr>
        <dsp:cNvPr id="0" name=""/>
        <dsp:cNvSpPr/>
      </dsp:nvSpPr>
      <dsp:spPr>
        <a:xfrm>
          <a:off x="0" y="4354195"/>
          <a:ext cx="10220963" cy="87043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7C9B49-2498-4200-B6F0-3F603190DE4D}">
      <dsp:nvSpPr>
        <dsp:cNvPr id="0" name=""/>
        <dsp:cNvSpPr/>
      </dsp:nvSpPr>
      <dsp:spPr>
        <a:xfrm>
          <a:off x="263305" y="4550042"/>
          <a:ext cx="478736" cy="47873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A25B089-78AA-4D8C-9AFC-59AB5D6E5CA1}">
      <dsp:nvSpPr>
        <dsp:cNvPr id="0" name=""/>
        <dsp:cNvSpPr/>
      </dsp:nvSpPr>
      <dsp:spPr>
        <a:xfrm>
          <a:off x="1005347" y="4354195"/>
          <a:ext cx="9215615" cy="870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121" tIns="92121" rIns="92121" bIns="92121" numCol="1" spcCol="1270" anchor="ctr" anchorCtr="0">
          <a:noAutofit/>
        </a:bodyPr>
        <a:lstStyle/>
        <a:p>
          <a:pPr marL="0" lvl="0" indent="0" algn="l" defTabSz="1066800">
            <a:lnSpc>
              <a:spcPct val="100000"/>
            </a:lnSpc>
            <a:spcBef>
              <a:spcPct val="0"/>
            </a:spcBef>
            <a:spcAft>
              <a:spcPct val="35000"/>
            </a:spcAft>
            <a:buNone/>
          </a:pPr>
          <a:r>
            <a:rPr lang="es-ES" sz="2400" kern="1200" dirty="0"/>
            <a:t>5. Procesos de </a:t>
          </a:r>
          <a:r>
            <a:rPr lang="es-ES" sz="2400" b="1" kern="1200" dirty="0"/>
            <a:t>evaluación </a:t>
          </a:r>
          <a:r>
            <a:rPr lang="es-ES" sz="2400" kern="1200" dirty="0"/>
            <a:t>enriquecidos con herramientas telemáticas.</a:t>
          </a:r>
        </a:p>
      </dsp:txBody>
      <dsp:txXfrm>
        <a:off x="1005347" y="4354195"/>
        <a:ext cx="9215615" cy="870430"/>
      </dsp:txXfrm>
    </dsp:sp>
    <dsp:sp modelId="{8EA35E22-68B9-4FD4-A00F-D012BEC00915}">
      <dsp:nvSpPr>
        <dsp:cNvPr id="0" name=""/>
        <dsp:cNvSpPr/>
      </dsp:nvSpPr>
      <dsp:spPr>
        <a:xfrm>
          <a:off x="0" y="5442233"/>
          <a:ext cx="10220963" cy="87043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4F1FCE-5028-4D09-8C19-14B24147D4CA}">
      <dsp:nvSpPr>
        <dsp:cNvPr id="0" name=""/>
        <dsp:cNvSpPr/>
      </dsp:nvSpPr>
      <dsp:spPr>
        <a:xfrm>
          <a:off x="263305" y="5638080"/>
          <a:ext cx="478736" cy="478736"/>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286334-5983-4746-82C2-336358B726EA}">
      <dsp:nvSpPr>
        <dsp:cNvPr id="0" name=""/>
        <dsp:cNvSpPr/>
      </dsp:nvSpPr>
      <dsp:spPr>
        <a:xfrm>
          <a:off x="1005347" y="5442233"/>
          <a:ext cx="9215615" cy="870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121" tIns="92121" rIns="92121" bIns="92121" numCol="1" spcCol="1270" anchor="ctr" anchorCtr="0">
          <a:noAutofit/>
        </a:bodyPr>
        <a:lstStyle/>
        <a:p>
          <a:pPr marL="0" lvl="0" indent="0" algn="l" defTabSz="1066800">
            <a:lnSpc>
              <a:spcPct val="100000"/>
            </a:lnSpc>
            <a:spcBef>
              <a:spcPct val="0"/>
            </a:spcBef>
            <a:spcAft>
              <a:spcPct val="35000"/>
            </a:spcAft>
            <a:buNone/>
          </a:pPr>
          <a:r>
            <a:rPr lang="es-ES" sz="2400" kern="1200" dirty="0"/>
            <a:t>6. Procesos de</a:t>
          </a:r>
          <a:r>
            <a:rPr lang="es-ES" sz="2400" b="1" kern="1200" dirty="0"/>
            <a:t> creación </a:t>
          </a:r>
          <a:r>
            <a:rPr lang="es-ES" sz="2400" kern="1200" dirty="0"/>
            <a:t>enriquecidos con herramientas telemáticas.</a:t>
          </a:r>
        </a:p>
      </dsp:txBody>
      <dsp:txXfrm>
        <a:off x="1005347" y="5442233"/>
        <a:ext cx="9215615" cy="87043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FD2ED7-F354-4960-9371-C54E59FB7FD5}">
      <dsp:nvSpPr>
        <dsp:cNvPr id="0" name=""/>
        <dsp:cNvSpPr/>
      </dsp:nvSpPr>
      <dsp:spPr>
        <a:xfrm>
          <a:off x="0" y="0"/>
          <a:ext cx="11457360" cy="812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53D998-D051-44FF-8C88-62EC8BE5AEF0}">
      <dsp:nvSpPr>
        <dsp:cNvPr id="0" name=""/>
        <dsp:cNvSpPr/>
      </dsp:nvSpPr>
      <dsp:spPr>
        <a:xfrm>
          <a:off x="245729" y="184680"/>
          <a:ext cx="446781" cy="44678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D332F2-EA49-498E-8A6C-CEBC11681664}">
      <dsp:nvSpPr>
        <dsp:cNvPr id="0" name=""/>
        <dsp:cNvSpPr/>
      </dsp:nvSpPr>
      <dsp:spPr>
        <a:xfrm>
          <a:off x="938240" y="1906"/>
          <a:ext cx="10519119" cy="812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2" tIns="85972" rIns="85972" bIns="85972" numCol="1" spcCol="1270" anchor="ctr" anchorCtr="0">
          <a:noAutofit/>
        </a:bodyPr>
        <a:lstStyle/>
        <a:p>
          <a:pPr marL="0" lvl="0" indent="0" algn="l" defTabSz="844550">
            <a:lnSpc>
              <a:spcPct val="100000"/>
            </a:lnSpc>
            <a:spcBef>
              <a:spcPct val="0"/>
            </a:spcBef>
            <a:spcAft>
              <a:spcPct val="35000"/>
            </a:spcAft>
            <a:buNone/>
          </a:pPr>
          <a:r>
            <a:rPr lang="es-ES" sz="1900" kern="1200"/>
            <a:t>Dividimos la clase en 2 grupos</a:t>
          </a:r>
          <a:endParaRPr lang="en-US" sz="1900" kern="1200"/>
        </a:p>
      </dsp:txBody>
      <dsp:txXfrm>
        <a:off x="938240" y="1906"/>
        <a:ext cx="10519119" cy="812329"/>
      </dsp:txXfrm>
    </dsp:sp>
    <dsp:sp modelId="{E8A606AD-59DA-4981-BA3D-D505ED10AB25}">
      <dsp:nvSpPr>
        <dsp:cNvPr id="0" name=""/>
        <dsp:cNvSpPr/>
      </dsp:nvSpPr>
      <dsp:spPr>
        <a:xfrm>
          <a:off x="0" y="1017318"/>
          <a:ext cx="11457360" cy="812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F93CE8-09C9-429A-A2AF-BE6F7F0A5BAA}">
      <dsp:nvSpPr>
        <dsp:cNvPr id="0" name=""/>
        <dsp:cNvSpPr/>
      </dsp:nvSpPr>
      <dsp:spPr>
        <a:xfrm>
          <a:off x="245729" y="1200092"/>
          <a:ext cx="446781" cy="44678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556D1A-89FA-4CE2-99C1-F72C06C5694E}">
      <dsp:nvSpPr>
        <dsp:cNvPr id="0" name=""/>
        <dsp:cNvSpPr/>
      </dsp:nvSpPr>
      <dsp:spPr>
        <a:xfrm>
          <a:off x="938240" y="1017318"/>
          <a:ext cx="10519119" cy="812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2" tIns="85972" rIns="85972" bIns="85972" numCol="1" spcCol="1270" anchor="ctr" anchorCtr="0">
          <a:noAutofit/>
        </a:bodyPr>
        <a:lstStyle/>
        <a:p>
          <a:pPr marL="0" lvl="0" indent="0" algn="l" defTabSz="844550">
            <a:lnSpc>
              <a:spcPct val="100000"/>
            </a:lnSpc>
            <a:spcBef>
              <a:spcPct val="0"/>
            </a:spcBef>
            <a:spcAft>
              <a:spcPct val="35000"/>
            </a:spcAft>
            <a:buNone/>
          </a:pPr>
          <a:r>
            <a:rPr lang="es-ES" sz="1900" b="1" kern="1200" dirty="0"/>
            <a:t>A favor </a:t>
          </a:r>
          <a:r>
            <a:rPr lang="es-ES" sz="1900" kern="1200" dirty="0"/>
            <a:t>y </a:t>
          </a:r>
          <a:r>
            <a:rPr lang="es-ES" sz="1900" b="1" kern="1200" dirty="0"/>
            <a:t>en contra </a:t>
          </a:r>
          <a:r>
            <a:rPr lang="es-ES" sz="1900" kern="1200" dirty="0"/>
            <a:t>de las TIC en el proceso de enseñanza-aprendizaje.</a:t>
          </a:r>
          <a:endParaRPr lang="en-US" sz="1900" kern="1200" dirty="0"/>
        </a:p>
      </dsp:txBody>
      <dsp:txXfrm>
        <a:off x="938240" y="1017318"/>
        <a:ext cx="10519119" cy="812329"/>
      </dsp:txXfrm>
    </dsp:sp>
    <dsp:sp modelId="{5F243E46-22D5-48D2-A049-1F65747C3991}">
      <dsp:nvSpPr>
        <dsp:cNvPr id="0" name=""/>
        <dsp:cNvSpPr/>
      </dsp:nvSpPr>
      <dsp:spPr>
        <a:xfrm>
          <a:off x="0" y="2032730"/>
          <a:ext cx="11457360" cy="812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818883-0B92-4ED6-90B5-ECE804454B84}">
      <dsp:nvSpPr>
        <dsp:cNvPr id="0" name=""/>
        <dsp:cNvSpPr/>
      </dsp:nvSpPr>
      <dsp:spPr>
        <a:xfrm>
          <a:off x="245729" y="2215504"/>
          <a:ext cx="446781" cy="44678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0F72C2-B6F5-42FA-B322-544C42178BD0}">
      <dsp:nvSpPr>
        <dsp:cNvPr id="0" name=""/>
        <dsp:cNvSpPr/>
      </dsp:nvSpPr>
      <dsp:spPr>
        <a:xfrm>
          <a:off x="938240" y="2032730"/>
          <a:ext cx="10519119" cy="812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2" tIns="85972" rIns="85972" bIns="85972" numCol="1" spcCol="1270" anchor="ctr" anchorCtr="0">
          <a:noAutofit/>
        </a:bodyPr>
        <a:lstStyle/>
        <a:p>
          <a:pPr marL="0" lvl="0" indent="0" algn="l" defTabSz="844550">
            <a:lnSpc>
              <a:spcPct val="100000"/>
            </a:lnSpc>
            <a:spcBef>
              <a:spcPct val="0"/>
            </a:spcBef>
            <a:spcAft>
              <a:spcPct val="35000"/>
            </a:spcAft>
            <a:buNone/>
          </a:pPr>
          <a:r>
            <a:rPr lang="es-ES" sz="1900" kern="1200" dirty="0"/>
            <a:t>Cada grupo tendrá </a:t>
          </a:r>
          <a:r>
            <a:rPr lang="es-ES" sz="1900" b="1" kern="1200" dirty="0"/>
            <a:t>10 minutos </a:t>
          </a:r>
          <a:r>
            <a:rPr lang="es-ES" sz="1900" kern="1200" dirty="0"/>
            <a:t>para preparar argumentos (8-10 ideas por escrito).</a:t>
          </a:r>
          <a:endParaRPr lang="en-US" sz="1900" kern="1200" dirty="0"/>
        </a:p>
      </dsp:txBody>
      <dsp:txXfrm>
        <a:off x="938240" y="2032730"/>
        <a:ext cx="10519119" cy="812329"/>
      </dsp:txXfrm>
    </dsp:sp>
    <dsp:sp modelId="{D84FED08-CDB2-4686-AA51-0C1D51032723}">
      <dsp:nvSpPr>
        <dsp:cNvPr id="0" name=""/>
        <dsp:cNvSpPr/>
      </dsp:nvSpPr>
      <dsp:spPr>
        <a:xfrm>
          <a:off x="0" y="3048142"/>
          <a:ext cx="11457360" cy="812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24BF75-96DE-451F-AC1F-1913619F0EE3}">
      <dsp:nvSpPr>
        <dsp:cNvPr id="0" name=""/>
        <dsp:cNvSpPr/>
      </dsp:nvSpPr>
      <dsp:spPr>
        <a:xfrm>
          <a:off x="245729" y="3230916"/>
          <a:ext cx="446781" cy="44678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CDC8D4-E1FA-4DC0-B7C6-8A266AF5CAF4}">
      <dsp:nvSpPr>
        <dsp:cNvPr id="0" name=""/>
        <dsp:cNvSpPr/>
      </dsp:nvSpPr>
      <dsp:spPr>
        <a:xfrm>
          <a:off x="938240" y="3048142"/>
          <a:ext cx="10519119" cy="812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2" tIns="85972" rIns="85972" bIns="85972" numCol="1" spcCol="1270" anchor="ctr" anchorCtr="0">
          <a:noAutofit/>
        </a:bodyPr>
        <a:lstStyle/>
        <a:p>
          <a:pPr marL="0" lvl="0" indent="0" algn="l" defTabSz="844550">
            <a:lnSpc>
              <a:spcPct val="100000"/>
            </a:lnSpc>
            <a:spcBef>
              <a:spcPct val="0"/>
            </a:spcBef>
            <a:spcAft>
              <a:spcPct val="35000"/>
            </a:spcAft>
            <a:buNone/>
          </a:pPr>
          <a:r>
            <a:rPr lang="es-ES" sz="1900" kern="1200" dirty="0"/>
            <a:t>La profesora actuará como </a:t>
          </a:r>
          <a:r>
            <a:rPr lang="es-ES" sz="1900" b="1" kern="1200" dirty="0"/>
            <a:t>moderadora</a:t>
          </a:r>
          <a:r>
            <a:rPr lang="es-ES" sz="1900" kern="1200" dirty="0"/>
            <a:t> del debate.</a:t>
          </a:r>
          <a:endParaRPr lang="en-US" sz="1900" kern="1200" dirty="0"/>
        </a:p>
      </dsp:txBody>
      <dsp:txXfrm>
        <a:off x="938240" y="3048142"/>
        <a:ext cx="10519119" cy="812329"/>
      </dsp:txXfrm>
    </dsp:sp>
    <dsp:sp modelId="{C4C7F440-49DC-4F47-9997-3385F667D66B}">
      <dsp:nvSpPr>
        <dsp:cNvPr id="0" name=""/>
        <dsp:cNvSpPr/>
      </dsp:nvSpPr>
      <dsp:spPr>
        <a:xfrm>
          <a:off x="0" y="4063554"/>
          <a:ext cx="11457360" cy="812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5DB5A5-3816-4F23-B879-70BCA4EA0C68}">
      <dsp:nvSpPr>
        <dsp:cNvPr id="0" name=""/>
        <dsp:cNvSpPr/>
      </dsp:nvSpPr>
      <dsp:spPr>
        <a:xfrm>
          <a:off x="245729" y="4246329"/>
          <a:ext cx="446781" cy="44678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B3D05A-1465-4568-9368-9D88397DEF7D}">
      <dsp:nvSpPr>
        <dsp:cNvPr id="0" name=""/>
        <dsp:cNvSpPr/>
      </dsp:nvSpPr>
      <dsp:spPr>
        <a:xfrm>
          <a:off x="938240" y="4063554"/>
          <a:ext cx="10519119" cy="812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2" tIns="85972" rIns="85972" bIns="85972" numCol="1" spcCol="1270" anchor="ctr" anchorCtr="0">
          <a:noAutofit/>
        </a:bodyPr>
        <a:lstStyle/>
        <a:p>
          <a:pPr marL="0" lvl="0" indent="0" algn="l" defTabSz="844550">
            <a:lnSpc>
              <a:spcPct val="100000"/>
            </a:lnSpc>
            <a:spcBef>
              <a:spcPct val="0"/>
            </a:spcBef>
            <a:spcAft>
              <a:spcPct val="35000"/>
            </a:spcAft>
            <a:buNone/>
          </a:pPr>
          <a:r>
            <a:rPr lang="es-ES" sz="1900" kern="1200" dirty="0"/>
            <a:t>Es importante que respetéis los turnos de palabra y que cuando llegue vuestro turno, hagáis alusión a lo que han dicho los compañeros con anterioridad.</a:t>
          </a:r>
          <a:endParaRPr lang="en-US" sz="1900" kern="1200" dirty="0"/>
        </a:p>
      </dsp:txBody>
      <dsp:txXfrm>
        <a:off x="938240" y="4063554"/>
        <a:ext cx="10519119" cy="812329"/>
      </dsp:txXfrm>
    </dsp:sp>
    <dsp:sp modelId="{144B9AFB-AA59-4C7F-A3FA-5014CDF8771F}">
      <dsp:nvSpPr>
        <dsp:cNvPr id="0" name=""/>
        <dsp:cNvSpPr/>
      </dsp:nvSpPr>
      <dsp:spPr>
        <a:xfrm>
          <a:off x="0" y="5078966"/>
          <a:ext cx="11457360" cy="81232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CD1BB4-5263-417F-8C27-E4A90A18E191}">
      <dsp:nvSpPr>
        <dsp:cNvPr id="0" name=""/>
        <dsp:cNvSpPr/>
      </dsp:nvSpPr>
      <dsp:spPr>
        <a:xfrm>
          <a:off x="245729" y="5261741"/>
          <a:ext cx="446781" cy="446781"/>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071DEE-9F79-4E44-8563-55F8AFB01509}">
      <dsp:nvSpPr>
        <dsp:cNvPr id="0" name=""/>
        <dsp:cNvSpPr/>
      </dsp:nvSpPr>
      <dsp:spPr>
        <a:xfrm>
          <a:off x="938240" y="5078966"/>
          <a:ext cx="10519119" cy="812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972" tIns="85972" rIns="85972" bIns="85972" numCol="1" spcCol="1270" anchor="ctr" anchorCtr="0">
          <a:noAutofit/>
        </a:bodyPr>
        <a:lstStyle/>
        <a:p>
          <a:pPr marL="0" lvl="0" indent="0" algn="l" defTabSz="844550">
            <a:lnSpc>
              <a:spcPct val="100000"/>
            </a:lnSpc>
            <a:spcBef>
              <a:spcPct val="0"/>
            </a:spcBef>
            <a:spcAft>
              <a:spcPct val="35000"/>
            </a:spcAft>
            <a:buNone/>
          </a:pPr>
          <a:r>
            <a:rPr lang="es-ES" sz="1900" kern="1200"/>
            <a:t>Intentamos participar, cuantos más, mejor.</a:t>
          </a:r>
          <a:endParaRPr lang="en-US" sz="1900" kern="1200"/>
        </a:p>
      </dsp:txBody>
      <dsp:txXfrm>
        <a:off x="938240" y="5078966"/>
        <a:ext cx="10519119" cy="8123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95C231-CE0B-42F3-BB19-B1CFF82CEC1C}">
      <dsp:nvSpPr>
        <dsp:cNvPr id="0" name=""/>
        <dsp:cNvSpPr/>
      </dsp:nvSpPr>
      <dsp:spPr>
        <a:xfrm>
          <a:off x="0" y="531"/>
          <a:ext cx="10515600" cy="1244702"/>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B900AF-2D32-475F-A2A0-FFB5246E5827}">
      <dsp:nvSpPr>
        <dsp:cNvPr id="0" name=""/>
        <dsp:cNvSpPr/>
      </dsp:nvSpPr>
      <dsp:spPr>
        <a:xfrm>
          <a:off x="376522" y="280590"/>
          <a:ext cx="684586" cy="68458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3395741-5428-49D0-85CD-6B5793C81B40}">
      <dsp:nvSpPr>
        <dsp:cNvPr id="0" name=""/>
        <dsp:cNvSpPr/>
      </dsp:nvSpPr>
      <dsp:spPr>
        <a:xfrm>
          <a:off x="1437631" y="531"/>
          <a:ext cx="9077968" cy="12447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731" tIns="131731" rIns="131731" bIns="131731" numCol="1" spcCol="1270" anchor="ctr" anchorCtr="0">
          <a:noAutofit/>
        </a:bodyPr>
        <a:lstStyle/>
        <a:p>
          <a:pPr marL="0" lvl="0" indent="0" algn="l" defTabSz="1111250">
            <a:lnSpc>
              <a:spcPct val="90000"/>
            </a:lnSpc>
            <a:spcBef>
              <a:spcPct val="0"/>
            </a:spcBef>
            <a:spcAft>
              <a:spcPct val="35000"/>
            </a:spcAft>
            <a:buNone/>
          </a:pPr>
          <a:r>
            <a:rPr lang="es-ES" sz="2500" kern="1200"/>
            <a:t>“La tecnología es una manifestación de la evolución humana y ella misma va adaptándose al contexto en el que se configura”</a:t>
          </a:r>
          <a:endParaRPr lang="en-US" sz="2500" kern="1200"/>
        </a:p>
      </dsp:txBody>
      <dsp:txXfrm>
        <a:off x="1437631" y="531"/>
        <a:ext cx="9077968" cy="1244702"/>
      </dsp:txXfrm>
    </dsp:sp>
    <dsp:sp modelId="{08974914-0862-4D0C-9720-E393B0B2531D}">
      <dsp:nvSpPr>
        <dsp:cNvPr id="0" name=""/>
        <dsp:cNvSpPr/>
      </dsp:nvSpPr>
      <dsp:spPr>
        <a:xfrm>
          <a:off x="0" y="1556410"/>
          <a:ext cx="10515600" cy="1244702"/>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DE120DE-5AAD-4DBB-95CC-4694D799A10B}">
      <dsp:nvSpPr>
        <dsp:cNvPr id="0" name=""/>
        <dsp:cNvSpPr/>
      </dsp:nvSpPr>
      <dsp:spPr>
        <a:xfrm>
          <a:off x="376522" y="1836468"/>
          <a:ext cx="684586" cy="68458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8066B4B-8C56-48EB-991B-953E904CAE8A}">
      <dsp:nvSpPr>
        <dsp:cNvPr id="0" name=""/>
        <dsp:cNvSpPr/>
      </dsp:nvSpPr>
      <dsp:spPr>
        <a:xfrm>
          <a:off x="1437631" y="1556410"/>
          <a:ext cx="9077968" cy="12447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731" tIns="131731" rIns="131731" bIns="131731" numCol="1" spcCol="1270" anchor="ctr" anchorCtr="0">
          <a:noAutofit/>
        </a:bodyPr>
        <a:lstStyle/>
        <a:p>
          <a:pPr marL="0" lvl="0" indent="0" algn="l" defTabSz="1111250">
            <a:lnSpc>
              <a:spcPct val="90000"/>
            </a:lnSpc>
            <a:spcBef>
              <a:spcPct val="0"/>
            </a:spcBef>
            <a:spcAft>
              <a:spcPct val="35000"/>
            </a:spcAft>
            <a:buNone/>
          </a:pPr>
          <a:r>
            <a:rPr lang="es-ES" sz="2500" kern="1200" dirty="0"/>
            <a:t>“Su evolución continua y rápida es fruto de la evolución continua y rápida de una sociedad en permanente cambio(Prendes,1998)”.</a:t>
          </a:r>
          <a:endParaRPr lang="en-US" sz="2500" kern="1200" dirty="0"/>
        </a:p>
      </dsp:txBody>
      <dsp:txXfrm>
        <a:off x="1437631" y="1556410"/>
        <a:ext cx="9077968" cy="1244702"/>
      </dsp:txXfrm>
    </dsp:sp>
    <dsp:sp modelId="{9C654C96-FA43-473A-B854-E4B7268E81C8}">
      <dsp:nvSpPr>
        <dsp:cNvPr id="0" name=""/>
        <dsp:cNvSpPr/>
      </dsp:nvSpPr>
      <dsp:spPr>
        <a:xfrm>
          <a:off x="0" y="3112289"/>
          <a:ext cx="10515600" cy="1244702"/>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2FFFAE-199A-48A9-A7EC-801F80050AF5}">
      <dsp:nvSpPr>
        <dsp:cNvPr id="0" name=""/>
        <dsp:cNvSpPr/>
      </dsp:nvSpPr>
      <dsp:spPr>
        <a:xfrm>
          <a:off x="376522" y="3392347"/>
          <a:ext cx="684586" cy="68458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134DF5E-C54D-4132-9EB2-C02D6037F5F5}">
      <dsp:nvSpPr>
        <dsp:cNvPr id="0" name=""/>
        <dsp:cNvSpPr/>
      </dsp:nvSpPr>
      <dsp:spPr>
        <a:xfrm>
          <a:off x="1437631" y="3112289"/>
          <a:ext cx="9077968" cy="12447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731" tIns="131731" rIns="131731" bIns="131731" numCol="1" spcCol="1270" anchor="ctr" anchorCtr="0">
          <a:noAutofit/>
        </a:bodyPr>
        <a:lstStyle/>
        <a:p>
          <a:pPr marL="0" lvl="0" indent="0" algn="l" defTabSz="1111250">
            <a:lnSpc>
              <a:spcPct val="90000"/>
            </a:lnSpc>
            <a:spcBef>
              <a:spcPct val="0"/>
            </a:spcBef>
            <a:spcAft>
              <a:spcPct val="35000"/>
            </a:spcAft>
            <a:buNone/>
          </a:pPr>
          <a:r>
            <a:rPr lang="es-ES" sz="2500" kern="1200" dirty="0"/>
            <a:t>Se consolida como disciplina a mediados de la década de los 60</a:t>
          </a:r>
          <a:endParaRPr lang="en-US" sz="2500" kern="1200" dirty="0"/>
        </a:p>
      </dsp:txBody>
      <dsp:txXfrm>
        <a:off x="1437631" y="3112289"/>
        <a:ext cx="9077968" cy="12447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C25AD4-E538-4F9C-ABA2-2A7B870C899C}">
      <dsp:nvSpPr>
        <dsp:cNvPr id="0" name=""/>
        <dsp:cNvSpPr/>
      </dsp:nvSpPr>
      <dsp:spPr>
        <a:xfrm>
          <a:off x="718664" y="453902"/>
          <a:ext cx="1955812" cy="195581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A59575-4E7B-4207-A7F3-FE624380B6DE}">
      <dsp:nvSpPr>
        <dsp:cNvPr id="0" name=""/>
        <dsp:cNvSpPr/>
      </dsp:nvSpPr>
      <dsp:spPr>
        <a:xfrm>
          <a:off x="1135476" y="870715"/>
          <a:ext cx="1122187" cy="1122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3372F24-9F48-40BF-9411-3E2375CE0F5D}">
      <dsp:nvSpPr>
        <dsp:cNvPr id="0" name=""/>
        <dsp:cNvSpPr/>
      </dsp:nvSpPr>
      <dsp:spPr>
        <a:xfrm>
          <a:off x="93445" y="301890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s-ES" sz="2300" kern="1200"/>
            <a:t>Teoría del aprendizaje</a:t>
          </a:r>
          <a:endParaRPr lang="en-US" sz="2300" kern="1200"/>
        </a:p>
      </dsp:txBody>
      <dsp:txXfrm>
        <a:off x="93445" y="3018902"/>
        <a:ext cx="3206250" cy="720000"/>
      </dsp:txXfrm>
    </dsp:sp>
    <dsp:sp modelId="{775EB378-9F9C-421C-87E5-01725C7B9D0E}">
      <dsp:nvSpPr>
        <dsp:cNvPr id="0" name=""/>
        <dsp:cNvSpPr/>
      </dsp:nvSpPr>
      <dsp:spPr>
        <a:xfrm>
          <a:off x="4486008" y="453902"/>
          <a:ext cx="1955812" cy="195581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94E143-56C1-4A2B-9261-AFA0F70EBFA8}">
      <dsp:nvSpPr>
        <dsp:cNvPr id="0" name=""/>
        <dsp:cNvSpPr/>
      </dsp:nvSpPr>
      <dsp:spPr>
        <a:xfrm>
          <a:off x="4902820" y="870715"/>
          <a:ext cx="1122187" cy="1122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A952AC0-BB67-43FE-92D2-046F60E6892F}">
      <dsp:nvSpPr>
        <dsp:cNvPr id="0" name=""/>
        <dsp:cNvSpPr/>
      </dsp:nvSpPr>
      <dsp:spPr>
        <a:xfrm>
          <a:off x="3860789" y="301890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s-ES" sz="2300" kern="1200"/>
            <a:t>Teoría de Sistemas</a:t>
          </a:r>
          <a:endParaRPr lang="en-US" sz="2300" kern="1200"/>
        </a:p>
      </dsp:txBody>
      <dsp:txXfrm>
        <a:off x="3860789" y="3018902"/>
        <a:ext cx="3206250" cy="720000"/>
      </dsp:txXfrm>
    </dsp:sp>
    <dsp:sp modelId="{EE1EDA3F-07D9-43F2-81ED-8456DCD4B2E9}">
      <dsp:nvSpPr>
        <dsp:cNvPr id="0" name=""/>
        <dsp:cNvSpPr/>
      </dsp:nvSpPr>
      <dsp:spPr>
        <a:xfrm>
          <a:off x="8253352" y="453902"/>
          <a:ext cx="1955812" cy="1955812"/>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18C082-4274-4E6A-B1FD-F3B982BFA0D3}">
      <dsp:nvSpPr>
        <dsp:cNvPr id="0" name=""/>
        <dsp:cNvSpPr/>
      </dsp:nvSpPr>
      <dsp:spPr>
        <a:xfrm>
          <a:off x="8670164" y="870715"/>
          <a:ext cx="1122187" cy="1122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FE28AEC-D58A-4A1B-9380-23AFD3D02B65}">
      <dsp:nvSpPr>
        <dsp:cNvPr id="0" name=""/>
        <dsp:cNvSpPr/>
      </dsp:nvSpPr>
      <dsp:spPr>
        <a:xfrm>
          <a:off x="7628133" y="301890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s-ES" sz="2300" kern="1200"/>
            <a:t>La Teoría de la Comunicación</a:t>
          </a:r>
          <a:endParaRPr lang="en-US" sz="2300" kern="1200"/>
        </a:p>
      </dsp:txBody>
      <dsp:txXfrm>
        <a:off x="7628133" y="3018902"/>
        <a:ext cx="320625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C0C0E0-E1B9-4E1D-9625-C6401BEA3BAC}">
      <dsp:nvSpPr>
        <dsp:cNvPr id="0" name=""/>
        <dsp:cNvSpPr/>
      </dsp:nvSpPr>
      <dsp:spPr>
        <a:xfrm>
          <a:off x="1217024" y="899063"/>
          <a:ext cx="1519256" cy="15192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038F5A0-8141-4F16-A6B3-D5C75C3DF635}">
      <dsp:nvSpPr>
        <dsp:cNvPr id="0" name=""/>
        <dsp:cNvSpPr/>
      </dsp:nvSpPr>
      <dsp:spPr>
        <a:xfrm>
          <a:off x="288590" y="2884577"/>
          <a:ext cx="3376125" cy="1122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a:t>La Tecnología Educativa </a:t>
          </a:r>
          <a:r>
            <a:rPr lang="es-ES" sz="2000" b="1" kern="1200" dirty="0"/>
            <a:t>no es una simple mezcla </a:t>
          </a:r>
          <a:r>
            <a:rPr lang="es-ES" sz="2000" kern="1200" dirty="0"/>
            <a:t>de principios teóricos</a:t>
          </a:r>
          <a:endParaRPr lang="en-US" sz="2000" kern="1200" dirty="0"/>
        </a:p>
      </dsp:txBody>
      <dsp:txXfrm>
        <a:off x="288590" y="2884577"/>
        <a:ext cx="3376125" cy="1122187"/>
      </dsp:txXfrm>
    </dsp:sp>
    <dsp:sp modelId="{F0580CAA-2514-4456-A649-323521518028}">
      <dsp:nvSpPr>
        <dsp:cNvPr id="0" name=""/>
        <dsp:cNvSpPr/>
      </dsp:nvSpPr>
      <dsp:spPr>
        <a:xfrm>
          <a:off x="5183971" y="899063"/>
          <a:ext cx="1519256" cy="15192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05E834B-77B7-451F-B9C0-3C47D54B5DB6}">
      <dsp:nvSpPr>
        <dsp:cNvPr id="0" name=""/>
        <dsp:cNvSpPr/>
      </dsp:nvSpPr>
      <dsp:spPr>
        <a:xfrm>
          <a:off x="4255537" y="2884577"/>
          <a:ext cx="3376125" cy="1122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a:t>NO proviene de otras disciplinas, sino una disciplina con </a:t>
          </a:r>
          <a:r>
            <a:rPr lang="es-ES" sz="2000" b="1" kern="1200" dirty="0"/>
            <a:t>carácter propio</a:t>
          </a:r>
          <a:endParaRPr lang="en-US" sz="2000" b="1" kern="1200" dirty="0"/>
        </a:p>
      </dsp:txBody>
      <dsp:txXfrm>
        <a:off x="4255537" y="2884577"/>
        <a:ext cx="3376125" cy="1122187"/>
      </dsp:txXfrm>
    </dsp:sp>
    <dsp:sp modelId="{33EADF49-34DA-44B2-A09A-109467F289A2}">
      <dsp:nvSpPr>
        <dsp:cNvPr id="0" name=""/>
        <dsp:cNvSpPr/>
      </dsp:nvSpPr>
      <dsp:spPr>
        <a:xfrm>
          <a:off x="9150918" y="899063"/>
          <a:ext cx="1519256" cy="151925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18CF117-4561-467A-B951-F1B4CBC749B4}">
      <dsp:nvSpPr>
        <dsp:cNvPr id="0" name=""/>
        <dsp:cNvSpPr/>
      </dsp:nvSpPr>
      <dsp:spPr>
        <a:xfrm>
          <a:off x="8222484" y="2884577"/>
          <a:ext cx="3376125" cy="1122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a:t>Asume principios </a:t>
          </a:r>
          <a:r>
            <a:rPr lang="es-ES" sz="2000" b="1" kern="1200" dirty="0"/>
            <a:t>psicológicos, sociológicos, didácticos, filosóficos</a:t>
          </a:r>
          <a:r>
            <a:rPr lang="es-ES" sz="2000" kern="1200" dirty="0"/>
            <a:t>... Provenientes de otros ámbitos del saber</a:t>
          </a:r>
          <a:endParaRPr lang="en-US" sz="2000" kern="1200" dirty="0"/>
        </a:p>
      </dsp:txBody>
      <dsp:txXfrm>
        <a:off x="8222484" y="2884577"/>
        <a:ext cx="3376125" cy="11221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ED64C2-25F7-4B6A-ABA4-90DE196FC793}">
      <dsp:nvSpPr>
        <dsp:cNvPr id="0" name=""/>
        <dsp:cNvSpPr/>
      </dsp:nvSpPr>
      <dsp:spPr>
        <a:xfrm>
          <a:off x="0" y="0"/>
          <a:ext cx="11763376" cy="144962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30824B-3871-4D95-BFA2-B5758B34689E}">
      <dsp:nvSpPr>
        <dsp:cNvPr id="0" name=""/>
        <dsp:cNvSpPr/>
      </dsp:nvSpPr>
      <dsp:spPr>
        <a:xfrm>
          <a:off x="438511" y="326784"/>
          <a:ext cx="797292" cy="79729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8E6AAD9-C0D4-43DF-8535-67121BDFC7EE}">
      <dsp:nvSpPr>
        <dsp:cNvPr id="0" name=""/>
        <dsp:cNvSpPr/>
      </dsp:nvSpPr>
      <dsp:spPr>
        <a:xfrm>
          <a:off x="1674314" y="619"/>
          <a:ext cx="10089061" cy="14496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418" tIns="153418" rIns="153418" bIns="153418" numCol="1" spcCol="1270" anchor="ctr" anchorCtr="0">
          <a:noAutofit/>
        </a:bodyPr>
        <a:lstStyle/>
        <a:p>
          <a:pPr marL="0" lvl="0" indent="0" algn="l" defTabSz="1111250">
            <a:lnSpc>
              <a:spcPct val="100000"/>
            </a:lnSpc>
            <a:spcBef>
              <a:spcPct val="0"/>
            </a:spcBef>
            <a:spcAft>
              <a:spcPct val="35000"/>
            </a:spcAft>
            <a:buNone/>
          </a:pPr>
          <a:r>
            <a:rPr lang="es-ES" sz="2500" kern="1200" dirty="0">
              <a:solidFill>
                <a:schemeClr val="tx1"/>
              </a:solidFill>
            </a:rPr>
            <a:t>Es una disciplina que se encarga del estudio de los medios como recursos educativos. </a:t>
          </a:r>
          <a:endParaRPr lang="en-US" sz="2500" kern="1200" dirty="0">
            <a:solidFill>
              <a:schemeClr val="tx1"/>
            </a:solidFill>
          </a:endParaRPr>
        </a:p>
      </dsp:txBody>
      <dsp:txXfrm>
        <a:off x="1674314" y="619"/>
        <a:ext cx="10089061" cy="1449623"/>
      </dsp:txXfrm>
    </dsp:sp>
    <dsp:sp modelId="{B4267CE6-E858-4275-855B-DF18E6B54EB5}">
      <dsp:nvSpPr>
        <dsp:cNvPr id="0" name=""/>
        <dsp:cNvSpPr/>
      </dsp:nvSpPr>
      <dsp:spPr>
        <a:xfrm>
          <a:off x="0" y="1812648"/>
          <a:ext cx="11763376" cy="144962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61B798-3D4F-47EE-868C-1900B91C7572}">
      <dsp:nvSpPr>
        <dsp:cNvPr id="0" name=""/>
        <dsp:cNvSpPr/>
      </dsp:nvSpPr>
      <dsp:spPr>
        <a:xfrm>
          <a:off x="438511" y="2138813"/>
          <a:ext cx="797292" cy="79729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0A22797-B23B-4AB7-85A8-238AD1CCEDF3}">
      <dsp:nvSpPr>
        <dsp:cNvPr id="0" name=""/>
        <dsp:cNvSpPr/>
      </dsp:nvSpPr>
      <dsp:spPr>
        <a:xfrm>
          <a:off x="1674314" y="1812648"/>
          <a:ext cx="10089061" cy="14496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418" tIns="153418" rIns="153418" bIns="153418" numCol="1" spcCol="1270" anchor="ctr" anchorCtr="0">
          <a:noAutofit/>
        </a:bodyPr>
        <a:lstStyle/>
        <a:p>
          <a:pPr marL="0" lvl="0" indent="0" algn="l" defTabSz="1111250">
            <a:lnSpc>
              <a:spcPct val="100000"/>
            </a:lnSpc>
            <a:spcBef>
              <a:spcPct val="0"/>
            </a:spcBef>
            <a:spcAft>
              <a:spcPct val="35000"/>
            </a:spcAft>
            <a:buNone/>
          </a:pPr>
          <a:r>
            <a:rPr lang="es-ES" sz="2500" kern="1200" dirty="0">
              <a:solidFill>
                <a:schemeClr val="tx1"/>
              </a:solidFill>
            </a:rPr>
            <a:t>Estudia el uso de las TIC en el proceso de enseñanza-aprendizaje (tanto en contextos formales como no formales)</a:t>
          </a:r>
          <a:endParaRPr lang="en-US" sz="2500" kern="1200" dirty="0">
            <a:solidFill>
              <a:schemeClr val="tx1"/>
            </a:solidFill>
          </a:endParaRPr>
        </a:p>
      </dsp:txBody>
      <dsp:txXfrm>
        <a:off x="1674314" y="1812648"/>
        <a:ext cx="10089061" cy="1449623"/>
      </dsp:txXfrm>
    </dsp:sp>
    <dsp:sp modelId="{3EF26B72-CC4F-4593-BF95-8472C80E963B}">
      <dsp:nvSpPr>
        <dsp:cNvPr id="0" name=""/>
        <dsp:cNvSpPr/>
      </dsp:nvSpPr>
      <dsp:spPr>
        <a:xfrm>
          <a:off x="0" y="3624677"/>
          <a:ext cx="11763376" cy="1449623"/>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2332ED-AD6D-42CB-8339-A22D75EC9DA1}">
      <dsp:nvSpPr>
        <dsp:cNvPr id="0" name=""/>
        <dsp:cNvSpPr/>
      </dsp:nvSpPr>
      <dsp:spPr>
        <a:xfrm>
          <a:off x="438511" y="3950842"/>
          <a:ext cx="797292" cy="79729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5C5D065-7608-438E-BABD-E3744AF974FA}">
      <dsp:nvSpPr>
        <dsp:cNvPr id="0" name=""/>
        <dsp:cNvSpPr/>
      </dsp:nvSpPr>
      <dsp:spPr>
        <a:xfrm>
          <a:off x="1674314" y="3624677"/>
          <a:ext cx="10089061" cy="14496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418" tIns="153418" rIns="153418" bIns="153418" numCol="1" spcCol="1270" anchor="ctr" anchorCtr="0">
          <a:noAutofit/>
        </a:bodyPr>
        <a:lstStyle/>
        <a:p>
          <a:pPr marL="0" lvl="0" indent="0" algn="l" defTabSz="1111250">
            <a:lnSpc>
              <a:spcPct val="100000"/>
            </a:lnSpc>
            <a:spcBef>
              <a:spcPct val="0"/>
            </a:spcBef>
            <a:spcAft>
              <a:spcPct val="35000"/>
            </a:spcAft>
            <a:buNone/>
          </a:pPr>
          <a:r>
            <a:rPr lang="es-ES" sz="2500" kern="1200" dirty="0">
              <a:solidFill>
                <a:schemeClr val="tx1"/>
              </a:solidFill>
            </a:rPr>
            <a:t>Esto supone analizarlas en relación con los factores sociales, culturales, económicos, políticos...que influyen en su puesta en práctica.</a:t>
          </a:r>
          <a:endParaRPr lang="en-US" sz="2500" kern="1200" dirty="0">
            <a:solidFill>
              <a:schemeClr val="tx1"/>
            </a:solidFill>
          </a:endParaRPr>
        </a:p>
      </dsp:txBody>
      <dsp:txXfrm>
        <a:off x="1674314" y="3624677"/>
        <a:ext cx="10089061" cy="144962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FDD124-537B-4DE3-B595-D868F27761FA}">
      <dsp:nvSpPr>
        <dsp:cNvPr id="0" name=""/>
        <dsp:cNvSpPr/>
      </dsp:nvSpPr>
      <dsp:spPr>
        <a:xfrm>
          <a:off x="0" y="878474"/>
          <a:ext cx="11444287" cy="162179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4AF131-8A0C-4FCA-9D2E-A807F820A459}">
      <dsp:nvSpPr>
        <dsp:cNvPr id="0" name=""/>
        <dsp:cNvSpPr/>
      </dsp:nvSpPr>
      <dsp:spPr>
        <a:xfrm>
          <a:off x="490594" y="1243379"/>
          <a:ext cx="891989" cy="89198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B98557-AF86-4FC8-9BA9-DF3C63D2D4FD}">
      <dsp:nvSpPr>
        <dsp:cNvPr id="0" name=""/>
        <dsp:cNvSpPr/>
      </dsp:nvSpPr>
      <dsp:spPr>
        <a:xfrm>
          <a:off x="1873178" y="878474"/>
          <a:ext cx="9571108" cy="1621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640" tIns="171640" rIns="171640" bIns="171640" numCol="1" spcCol="1270" anchor="ctr" anchorCtr="0">
          <a:noAutofit/>
        </a:bodyPr>
        <a:lstStyle/>
        <a:p>
          <a:pPr marL="0" lvl="0" indent="0" algn="l" defTabSz="1022350">
            <a:lnSpc>
              <a:spcPct val="100000"/>
            </a:lnSpc>
            <a:spcBef>
              <a:spcPct val="0"/>
            </a:spcBef>
            <a:spcAft>
              <a:spcPct val="35000"/>
            </a:spcAft>
            <a:buNone/>
          </a:pPr>
          <a:r>
            <a:rPr lang="es-ES" sz="2300" kern="1200" dirty="0"/>
            <a:t>En la formación de Educadores Sociales es necesario desarrollar una </a:t>
          </a:r>
          <a:r>
            <a:rPr lang="es-ES" sz="2300" b="1" kern="1200" dirty="0"/>
            <a:t>actitud positiva a través de la Tecnología</a:t>
          </a:r>
          <a:r>
            <a:rPr lang="es-ES" sz="2300" kern="1200" dirty="0"/>
            <a:t>, no como una alternativa de recursos u opuesta a la comunicación personal, sino como un medio para mejorarla.</a:t>
          </a:r>
          <a:endParaRPr lang="en-US" sz="2300" kern="1200" dirty="0"/>
        </a:p>
      </dsp:txBody>
      <dsp:txXfrm>
        <a:off x="1873178" y="878474"/>
        <a:ext cx="9571108" cy="1621799"/>
      </dsp:txXfrm>
    </dsp:sp>
    <dsp:sp modelId="{0A2CCB2D-D543-4568-8FEC-ECE1AB235348}">
      <dsp:nvSpPr>
        <dsp:cNvPr id="0" name=""/>
        <dsp:cNvSpPr/>
      </dsp:nvSpPr>
      <dsp:spPr>
        <a:xfrm>
          <a:off x="0" y="2905723"/>
          <a:ext cx="11444287" cy="162179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E2F279-0FB1-485E-9892-1B6C68C751BB}">
      <dsp:nvSpPr>
        <dsp:cNvPr id="0" name=""/>
        <dsp:cNvSpPr/>
      </dsp:nvSpPr>
      <dsp:spPr>
        <a:xfrm>
          <a:off x="490594" y="3270628"/>
          <a:ext cx="891989" cy="89198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D51F24-6DC5-48F2-B883-43F4E82A70C5}">
      <dsp:nvSpPr>
        <dsp:cNvPr id="0" name=""/>
        <dsp:cNvSpPr/>
      </dsp:nvSpPr>
      <dsp:spPr>
        <a:xfrm>
          <a:off x="1873178" y="2905723"/>
          <a:ext cx="9571108" cy="1621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640" tIns="171640" rIns="171640" bIns="171640" numCol="1" spcCol="1270" anchor="ctr" anchorCtr="0">
          <a:noAutofit/>
        </a:bodyPr>
        <a:lstStyle/>
        <a:p>
          <a:pPr marL="0" lvl="0" indent="0" algn="l" defTabSz="1022350">
            <a:lnSpc>
              <a:spcPct val="100000"/>
            </a:lnSpc>
            <a:spcBef>
              <a:spcPct val="0"/>
            </a:spcBef>
            <a:spcAft>
              <a:spcPct val="35000"/>
            </a:spcAft>
            <a:buNone/>
          </a:pPr>
          <a:r>
            <a:rPr lang="es-ES" sz="2300" kern="1200" dirty="0"/>
            <a:t>Al mismo tiempo, deben desarrollar su capacidad para analizar críticamente el uso de las TIC para discriminar aquellas aplicaciones que contradicen sus objetivos educativos.</a:t>
          </a:r>
          <a:endParaRPr lang="en-US" sz="2300" kern="1200" dirty="0"/>
        </a:p>
      </dsp:txBody>
      <dsp:txXfrm>
        <a:off x="1873178" y="2905723"/>
        <a:ext cx="9571108" cy="16217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15AAC6-D963-B646-99ED-A37CDF8214AC}">
      <dsp:nvSpPr>
        <dsp:cNvPr id="0" name=""/>
        <dsp:cNvSpPr/>
      </dsp:nvSpPr>
      <dsp:spPr>
        <a:xfrm>
          <a:off x="0" y="0"/>
          <a:ext cx="9429750" cy="9572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s-ES" sz="3200" kern="1200"/>
            <a:t>Educación no formal </a:t>
          </a:r>
          <a:endParaRPr lang="en-US" sz="3200" kern="1200"/>
        </a:p>
      </dsp:txBody>
      <dsp:txXfrm>
        <a:off x="28038" y="28038"/>
        <a:ext cx="8315864" cy="901218"/>
      </dsp:txXfrm>
    </dsp:sp>
    <dsp:sp modelId="{705D5DFC-4F82-D74F-8EE7-4808D4837FCA}">
      <dsp:nvSpPr>
        <dsp:cNvPr id="0" name=""/>
        <dsp:cNvSpPr/>
      </dsp:nvSpPr>
      <dsp:spPr>
        <a:xfrm>
          <a:off x="789741" y="1131347"/>
          <a:ext cx="9429750" cy="957294"/>
        </a:xfrm>
        <a:prstGeom prst="roundRect">
          <a:avLst>
            <a:gd name="adj" fmla="val 10000"/>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s-ES" sz="3200" kern="1200" dirty="0"/>
            <a:t>La educación de personas adultas (incluidos la tercera edad)</a:t>
          </a:r>
          <a:endParaRPr lang="en-US" sz="3200" kern="1200" dirty="0"/>
        </a:p>
      </dsp:txBody>
      <dsp:txXfrm>
        <a:off x="817779" y="1159385"/>
        <a:ext cx="7961691" cy="901218"/>
      </dsp:txXfrm>
    </dsp:sp>
    <dsp:sp modelId="{5ACD046E-D6B0-A747-B645-30C448308B9D}">
      <dsp:nvSpPr>
        <dsp:cNvPr id="0" name=""/>
        <dsp:cNvSpPr/>
      </dsp:nvSpPr>
      <dsp:spPr>
        <a:xfrm>
          <a:off x="1567696" y="2262695"/>
          <a:ext cx="9429750" cy="957294"/>
        </a:xfrm>
        <a:prstGeom prst="roundRect">
          <a:avLst>
            <a:gd name="adj" fmla="val 10000"/>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s-ES" sz="3200" kern="1200"/>
            <a:t>La inserción social de personas con dificultades</a:t>
          </a:r>
          <a:endParaRPr lang="en-US" sz="3200" kern="1200"/>
        </a:p>
      </dsp:txBody>
      <dsp:txXfrm>
        <a:off x="1595734" y="2290733"/>
        <a:ext cx="7973478" cy="901218"/>
      </dsp:txXfrm>
    </dsp:sp>
    <dsp:sp modelId="{E564B5D3-B0F5-EB48-AF83-FEC8DC53C772}">
      <dsp:nvSpPr>
        <dsp:cNvPr id="0" name=""/>
        <dsp:cNvSpPr/>
      </dsp:nvSpPr>
      <dsp:spPr>
        <a:xfrm>
          <a:off x="2357437" y="3394043"/>
          <a:ext cx="9429750" cy="957294"/>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s-ES" sz="3200" kern="1200"/>
            <a:t>La acción sociocultural y socioeducativa</a:t>
          </a:r>
          <a:endParaRPr lang="en-US" sz="3200" kern="1200"/>
        </a:p>
      </dsp:txBody>
      <dsp:txXfrm>
        <a:off x="2385475" y="3422081"/>
        <a:ext cx="7961691" cy="901218"/>
      </dsp:txXfrm>
    </dsp:sp>
    <dsp:sp modelId="{CA5835B8-4817-4D46-8D92-9AB1760AC5C1}">
      <dsp:nvSpPr>
        <dsp:cNvPr id="0" name=""/>
        <dsp:cNvSpPr/>
      </dsp:nvSpPr>
      <dsp:spPr>
        <a:xfrm>
          <a:off x="8807509" y="733200"/>
          <a:ext cx="622241" cy="622241"/>
        </a:xfrm>
        <a:prstGeom prst="downArrow">
          <a:avLst>
            <a:gd name="adj1" fmla="val 55000"/>
            <a:gd name="adj2" fmla="val 45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8947513" y="733200"/>
        <a:ext cx="342233" cy="468236"/>
      </dsp:txXfrm>
    </dsp:sp>
    <dsp:sp modelId="{67199B83-B7D1-D04A-A12D-DF67458D4F25}">
      <dsp:nvSpPr>
        <dsp:cNvPr id="0" name=""/>
        <dsp:cNvSpPr/>
      </dsp:nvSpPr>
      <dsp:spPr>
        <a:xfrm>
          <a:off x="9597250" y="1864548"/>
          <a:ext cx="622241" cy="622241"/>
        </a:xfrm>
        <a:prstGeom prst="downArrow">
          <a:avLst>
            <a:gd name="adj1" fmla="val 55000"/>
            <a:gd name="adj2" fmla="val 45000"/>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9737254" y="1864548"/>
        <a:ext cx="342233" cy="468236"/>
      </dsp:txXfrm>
    </dsp:sp>
    <dsp:sp modelId="{013F044B-0CC1-9D49-B96B-63A24AF0779E}">
      <dsp:nvSpPr>
        <dsp:cNvPr id="0" name=""/>
        <dsp:cNvSpPr/>
      </dsp:nvSpPr>
      <dsp:spPr>
        <a:xfrm>
          <a:off x="10375205" y="2995896"/>
          <a:ext cx="622241" cy="622241"/>
        </a:xfrm>
        <a:prstGeom prst="downArrow">
          <a:avLst>
            <a:gd name="adj1" fmla="val 55000"/>
            <a:gd name="adj2" fmla="val 45000"/>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0515209" y="2995896"/>
        <a:ext cx="342233" cy="468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85C2E-18CC-F04A-9447-61FB2A213AE0}">
      <dsp:nvSpPr>
        <dsp:cNvPr id="0" name=""/>
        <dsp:cNvSpPr/>
      </dsp:nvSpPr>
      <dsp:spPr>
        <a:xfrm>
          <a:off x="0" y="408113"/>
          <a:ext cx="7688625" cy="680399"/>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E823BC77-8A35-B44B-8360-17F28B30A09B}">
      <dsp:nvSpPr>
        <dsp:cNvPr id="0" name=""/>
        <dsp:cNvSpPr/>
      </dsp:nvSpPr>
      <dsp:spPr>
        <a:xfrm>
          <a:off x="384431" y="9593"/>
          <a:ext cx="5382037" cy="797039"/>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428" tIns="0" rIns="203428" bIns="0" numCol="1" spcCol="1270" anchor="ctr" anchorCtr="0">
          <a:noAutofit/>
        </a:bodyPr>
        <a:lstStyle/>
        <a:p>
          <a:pPr marL="0" lvl="0" indent="0" algn="l" defTabSz="1200150">
            <a:lnSpc>
              <a:spcPct val="90000"/>
            </a:lnSpc>
            <a:spcBef>
              <a:spcPct val="0"/>
            </a:spcBef>
            <a:spcAft>
              <a:spcPct val="35000"/>
            </a:spcAft>
            <a:buNone/>
          </a:pPr>
          <a:r>
            <a:rPr lang="es-ES" sz="2700" kern="1200"/>
            <a:t>Es un espacio social</a:t>
          </a:r>
          <a:endParaRPr lang="en-US" sz="2700" kern="1200"/>
        </a:p>
      </dsp:txBody>
      <dsp:txXfrm>
        <a:off x="423339" y="48501"/>
        <a:ext cx="5304221" cy="719223"/>
      </dsp:txXfrm>
    </dsp:sp>
    <dsp:sp modelId="{1011D0DB-D233-6742-955F-D0645A60726F}">
      <dsp:nvSpPr>
        <dsp:cNvPr id="0" name=""/>
        <dsp:cNvSpPr/>
      </dsp:nvSpPr>
      <dsp:spPr>
        <a:xfrm>
          <a:off x="0" y="1632833"/>
          <a:ext cx="7688625" cy="680399"/>
        </a:xfrm>
        <a:prstGeom prst="rect">
          <a:avLst/>
        </a:prstGeom>
        <a:solidFill>
          <a:schemeClr val="lt1">
            <a:alpha val="90000"/>
            <a:hueOff val="0"/>
            <a:satOff val="0"/>
            <a:lumOff val="0"/>
            <a:alphaOff val="0"/>
          </a:schemeClr>
        </a:solidFill>
        <a:ln w="6350" cap="flat" cmpd="sng" algn="ctr">
          <a:solidFill>
            <a:schemeClr val="accent2">
              <a:hueOff val="-363841"/>
              <a:satOff val="-20982"/>
              <a:lumOff val="2157"/>
              <a:alphaOff val="0"/>
            </a:schemeClr>
          </a:solidFill>
          <a:prstDash val="solid"/>
          <a:miter lim="800000"/>
        </a:ln>
        <a:effectLst/>
      </dsp:spPr>
      <dsp:style>
        <a:lnRef idx="1">
          <a:scrgbClr r="0" g="0" b="0"/>
        </a:lnRef>
        <a:fillRef idx="1">
          <a:scrgbClr r="0" g="0" b="0"/>
        </a:fillRef>
        <a:effectRef idx="0">
          <a:scrgbClr r="0" g="0" b="0"/>
        </a:effectRef>
        <a:fontRef idx="minor"/>
      </dsp:style>
    </dsp:sp>
    <dsp:sp modelId="{A87E505B-C876-A745-8940-973F372A54E3}">
      <dsp:nvSpPr>
        <dsp:cNvPr id="0" name=""/>
        <dsp:cNvSpPr/>
      </dsp:nvSpPr>
      <dsp:spPr>
        <a:xfrm>
          <a:off x="384431" y="1234313"/>
          <a:ext cx="5382037" cy="797039"/>
        </a:xfrm>
        <a:prstGeom prst="roundRect">
          <a:avLst/>
        </a:prstGeom>
        <a:gradFill rotWithShape="0">
          <a:gsLst>
            <a:gs pos="0">
              <a:schemeClr val="accent2">
                <a:hueOff val="-363841"/>
                <a:satOff val="-20982"/>
                <a:lumOff val="2157"/>
                <a:alphaOff val="0"/>
                <a:satMod val="103000"/>
                <a:lumMod val="102000"/>
                <a:tint val="94000"/>
              </a:schemeClr>
            </a:gs>
            <a:gs pos="50000">
              <a:schemeClr val="accent2">
                <a:hueOff val="-363841"/>
                <a:satOff val="-20982"/>
                <a:lumOff val="2157"/>
                <a:alphaOff val="0"/>
                <a:satMod val="110000"/>
                <a:lumMod val="100000"/>
                <a:shade val="100000"/>
              </a:schemeClr>
            </a:gs>
            <a:gs pos="100000">
              <a:schemeClr val="accent2">
                <a:hueOff val="-363841"/>
                <a:satOff val="-20982"/>
                <a:lumOff val="215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428" tIns="0" rIns="203428" bIns="0" numCol="1" spcCol="1270" anchor="ctr" anchorCtr="0">
          <a:noAutofit/>
        </a:bodyPr>
        <a:lstStyle/>
        <a:p>
          <a:pPr marL="0" lvl="0" indent="0" algn="l" defTabSz="1200150">
            <a:lnSpc>
              <a:spcPct val="90000"/>
            </a:lnSpc>
            <a:spcBef>
              <a:spcPct val="0"/>
            </a:spcBef>
            <a:spcAft>
              <a:spcPct val="35000"/>
            </a:spcAft>
            <a:buNone/>
          </a:pPr>
          <a:r>
            <a:rPr lang="es-ES" sz="2700" kern="1200"/>
            <a:t>Redes de aprendizaje</a:t>
          </a:r>
          <a:endParaRPr lang="en-US" sz="2700" kern="1200"/>
        </a:p>
      </dsp:txBody>
      <dsp:txXfrm>
        <a:off x="423339" y="1273221"/>
        <a:ext cx="5304221" cy="719223"/>
      </dsp:txXfrm>
    </dsp:sp>
    <dsp:sp modelId="{6AF12139-F58C-6E4A-87A8-140F1908FEE8}">
      <dsp:nvSpPr>
        <dsp:cNvPr id="0" name=""/>
        <dsp:cNvSpPr/>
      </dsp:nvSpPr>
      <dsp:spPr>
        <a:xfrm>
          <a:off x="0" y="2857553"/>
          <a:ext cx="7688625" cy="680399"/>
        </a:xfrm>
        <a:prstGeom prst="rect">
          <a:avLst/>
        </a:prstGeom>
        <a:solidFill>
          <a:schemeClr val="lt1">
            <a:alpha val="90000"/>
            <a:hueOff val="0"/>
            <a:satOff val="0"/>
            <a:lumOff val="0"/>
            <a:alphaOff val="0"/>
          </a:schemeClr>
        </a:solidFill>
        <a:ln w="6350" cap="flat" cmpd="sng" algn="ctr">
          <a:solidFill>
            <a:schemeClr val="accent2">
              <a:hueOff val="-727682"/>
              <a:satOff val="-41964"/>
              <a:lumOff val="4314"/>
              <a:alphaOff val="0"/>
            </a:schemeClr>
          </a:solidFill>
          <a:prstDash val="solid"/>
          <a:miter lim="800000"/>
        </a:ln>
        <a:effectLst/>
      </dsp:spPr>
      <dsp:style>
        <a:lnRef idx="1">
          <a:scrgbClr r="0" g="0" b="0"/>
        </a:lnRef>
        <a:fillRef idx="1">
          <a:scrgbClr r="0" g="0" b="0"/>
        </a:fillRef>
        <a:effectRef idx="0">
          <a:scrgbClr r="0" g="0" b="0"/>
        </a:effectRef>
        <a:fontRef idx="minor"/>
      </dsp:style>
    </dsp:sp>
    <dsp:sp modelId="{348E1133-CADB-664B-8D7F-D2FAEAFA2877}">
      <dsp:nvSpPr>
        <dsp:cNvPr id="0" name=""/>
        <dsp:cNvSpPr/>
      </dsp:nvSpPr>
      <dsp:spPr>
        <a:xfrm>
          <a:off x="384431" y="2459033"/>
          <a:ext cx="5382037" cy="797039"/>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428" tIns="0" rIns="203428" bIns="0" numCol="1" spcCol="1270" anchor="ctr" anchorCtr="0">
          <a:noAutofit/>
        </a:bodyPr>
        <a:lstStyle/>
        <a:p>
          <a:pPr marL="0" lvl="0" indent="0" algn="l" defTabSz="1200150">
            <a:lnSpc>
              <a:spcPct val="90000"/>
            </a:lnSpc>
            <a:spcBef>
              <a:spcPct val="0"/>
            </a:spcBef>
            <a:spcAft>
              <a:spcPct val="35000"/>
            </a:spcAft>
            <a:buNone/>
          </a:pPr>
          <a:r>
            <a:rPr lang="es-ES" sz="2700" kern="1200"/>
            <a:t>Ciudadanía digital</a:t>
          </a:r>
          <a:endParaRPr lang="en-US" sz="2700" kern="1200"/>
        </a:p>
      </dsp:txBody>
      <dsp:txXfrm>
        <a:off x="423339" y="2497941"/>
        <a:ext cx="5304221" cy="719223"/>
      </dsp:txXfrm>
    </dsp:sp>
    <dsp:sp modelId="{1E5F9B20-94DC-B345-87F9-7B94E1CBA342}">
      <dsp:nvSpPr>
        <dsp:cNvPr id="0" name=""/>
        <dsp:cNvSpPr/>
      </dsp:nvSpPr>
      <dsp:spPr>
        <a:xfrm>
          <a:off x="0" y="4082273"/>
          <a:ext cx="7688625" cy="680399"/>
        </a:xfrm>
        <a:prstGeom prst="rect">
          <a:avLst/>
        </a:prstGeom>
        <a:solidFill>
          <a:schemeClr val="lt1">
            <a:alpha val="90000"/>
            <a:hueOff val="0"/>
            <a:satOff val="0"/>
            <a:lumOff val="0"/>
            <a:alphaOff val="0"/>
          </a:schemeClr>
        </a:solidFill>
        <a:ln w="6350" cap="flat" cmpd="sng" algn="ctr">
          <a:solidFill>
            <a:schemeClr val="accent2">
              <a:hueOff val="-1091522"/>
              <a:satOff val="-62946"/>
              <a:lumOff val="6471"/>
              <a:alphaOff val="0"/>
            </a:schemeClr>
          </a:solidFill>
          <a:prstDash val="solid"/>
          <a:miter lim="800000"/>
        </a:ln>
        <a:effectLst/>
      </dsp:spPr>
      <dsp:style>
        <a:lnRef idx="1">
          <a:scrgbClr r="0" g="0" b="0"/>
        </a:lnRef>
        <a:fillRef idx="1">
          <a:scrgbClr r="0" g="0" b="0"/>
        </a:fillRef>
        <a:effectRef idx="0">
          <a:scrgbClr r="0" g="0" b="0"/>
        </a:effectRef>
        <a:fontRef idx="minor"/>
      </dsp:style>
    </dsp:sp>
    <dsp:sp modelId="{E4DF5875-FC45-E94D-8A85-EC9B26AD1352}">
      <dsp:nvSpPr>
        <dsp:cNvPr id="0" name=""/>
        <dsp:cNvSpPr/>
      </dsp:nvSpPr>
      <dsp:spPr>
        <a:xfrm>
          <a:off x="384431" y="3683753"/>
          <a:ext cx="5382037" cy="797039"/>
        </a:xfrm>
        <a:prstGeom prst="roundRect">
          <a:avLst/>
        </a:prstGeom>
        <a:gradFill rotWithShape="0">
          <a:gsLst>
            <a:gs pos="0">
              <a:schemeClr val="accent2">
                <a:hueOff val="-1091522"/>
                <a:satOff val="-62946"/>
                <a:lumOff val="6471"/>
                <a:alphaOff val="0"/>
                <a:satMod val="103000"/>
                <a:lumMod val="102000"/>
                <a:tint val="94000"/>
              </a:schemeClr>
            </a:gs>
            <a:gs pos="50000">
              <a:schemeClr val="accent2">
                <a:hueOff val="-1091522"/>
                <a:satOff val="-62946"/>
                <a:lumOff val="6471"/>
                <a:alphaOff val="0"/>
                <a:satMod val="110000"/>
                <a:lumMod val="100000"/>
                <a:shade val="100000"/>
              </a:schemeClr>
            </a:gs>
            <a:gs pos="100000">
              <a:schemeClr val="accent2">
                <a:hueOff val="-1091522"/>
                <a:satOff val="-62946"/>
                <a:lumOff val="647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428" tIns="0" rIns="203428" bIns="0" numCol="1" spcCol="1270" anchor="ctr" anchorCtr="0">
          <a:noAutofit/>
        </a:bodyPr>
        <a:lstStyle/>
        <a:p>
          <a:pPr marL="0" lvl="0" indent="0" algn="l" defTabSz="1200150">
            <a:lnSpc>
              <a:spcPct val="90000"/>
            </a:lnSpc>
            <a:spcBef>
              <a:spcPct val="0"/>
            </a:spcBef>
            <a:spcAft>
              <a:spcPct val="35000"/>
            </a:spcAft>
            <a:buNone/>
          </a:pPr>
          <a:r>
            <a:rPr lang="es-ES" sz="2700" kern="1200"/>
            <a:t>Identidad digital</a:t>
          </a:r>
          <a:endParaRPr lang="en-US" sz="2700" kern="1200"/>
        </a:p>
      </dsp:txBody>
      <dsp:txXfrm>
        <a:off x="423339" y="3722661"/>
        <a:ext cx="5304221" cy="719223"/>
      </dsp:txXfrm>
    </dsp:sp>
    <dsp:sp modelId="{27433759-581F-FA47-BAE1-12C320B6E858}">
      <dsp:nvSpPr>
        <dsp:cNvPr id="0" name=""/>
        <dsp:cNvSpPr/>
      </dsp:nvSpPr>
      <dsp:spPr>
        <a:xfrm>
          <a:off x="0" y="5306993"/>
          <a:ext cx="7688625" cy="680399"/>
        </a:xfrm>
        <a:prstGeom prst="rect">
          <a:avLst/>
        </a:prstGeom>
        <a:solidFill>
          <a:schemeClr val="lt1">
            <a:alpha val="90000"/>
            <a:hueOff val="0"/>
            <a:satOff val="0"/>
            <a:lumOff val="0"/>
            <a:alphaOff val="0"/>
          </a:schemeClr>
        </a:solidFill>
        <a:ln w="6350" cap="flat" cmpd="sng" algn="ctr">
          <a:solidFill>
            <a:schemeClr val="accent2">
              <a:hueOff val="-1455363"/>
              <a:satOff val="-83928"/>
              <a:lumOff val="8628"/>
              <a:alphaOff val="0"/>
            </a:schemeClr>
          </a:solidFill>
          <a:prstDash val="solid"/>
          <a:miter lim="800000"/>
        </a:ln>
        <a:effectLst/>
      </dsp:spPr>
      <dsp:style>
        <a:lnRef idx="1">
          <a:scrgbClr r="0" g="0" b="0"/>
        </a:lnRef>
        <a:fillRef idx="1">
          <a:scrgbClr r="0" g="0" b="0"/>
        </a:fillRef>
        <a:effectRef idx="0">
          <a:scrgbClr r="0" g="0" b="0"/>
        </a:effectRef>
        <a:fontRef idx="minor"/>
      </dsp:style>
    </dsp:sp>
    <dsp:sp modelId="{FA7DEA64-3FB0-E449-A5ED-5B030207A3E1}">
      <dsp:nvSpPr>
        <dsp:cNvPr id="0" name=""/>
        <dsp:cNvSpPr/>
      </dsp:nvSpPr>
      <dsp:spPr>
        <a:xfrm>
          <a:off x="384431" y="4908474"/>
          <a:ext cx="5382037" cy="797039"/>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428" tIns="0" rIns="203428" bIns="0" numCol="1" spcCol="1270" anchor="ctr" anchorCtr="0">
          <a:noAutofit/>
        </a:bodyPr>
        <a:lstStyle/>
        <a:p>
          <a:pPr marL="0" lvl="0" indent="0" algn="l" defTabSz="1200150">
            <a:lnSpc>
              <a:spcPct val="90000"/>
            </a:lnSpc>
            <a:spcBef>
              <a:spcPct val="0"/>
            </a:spcBef>
            <a:spcAft>
              <a:spcPct val="35000"/>
            </a:spcAft>
            <a:buNone/>
          </a:pPr>
          <a:r>
            <a:rPr lang="es-ES" sz="2700" kern="1200"/>
            <a:t>Entorno personal de aprendizaje</a:t>
          </a:r>
          <a:endParaRPr lang="en-US" sz="2700" kern="1200"/>
        </a:p>
      </dsp:txBody>
      <dsp:txXfrm>
        <a:off x="423339" y="4947382"/>
        <a:ext cx="5304221" cy="71922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63F600-7708-D44C-878D-74E8620D2EFE}">
      <dsp:nvSpPr>
        <dsp:cNvPr id="0" name=""/>
        <dsp:cNvSpPr/>
      </dsp:nvSpPr>
      <dsp:spPr>
        <a:xfrm>
          <a:off x="2102" y="141882"/>
          <a:ext cx="2991669" cy="220026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kern="1200" dirty="0"/>
            <a:t>La </a:t>
          </a:r>
          <a:r>
            <a:rPr lang="es-ES" sz="2000" b="1" kern="1200" dirty="0"/>
            <a:t>facilidad</a:t>
          </a:r>
          <a:r>
            <a:rPr lang="es-ES" sz="2000" kern="1200" dirty="0"/>
            <a:t> con la que los usuarios pueden convertirse en </a:t>
          </a:r>
          <a:r>
            <a:rPr lang="es-ES" sz="2000" b="1" kern="1200" dirty="0"/>
            <a:t>creadores de contenidos</a:t>
          </a:r>
          <a:r>
            <a:rPr lang="es-ES" sz="2000" kern="1200" dirty="0"/>
            <a:t>.</a:t>
          </a:r>
          <a:endParaRPr lang="en-US" sz="2000" kern="1200" dirty="0"/>
        </a:p>
      </dsp:txBody>
      <dsp:txXfrm>
        <a:off x="66546" y="206326"/>
        <a:ext cx="2862781" cy="2071381"/>
      </dsp:txXfrm>
    </dsp:sp>
    <dsp:sp modelId="{966FF7D1-65F8-6343-B87F-D8E0B5E2D8B5}">
      <dsp:nvSpPr>
        <dsp:cNvPr id="0" name=""/>
        <dsp:cNvSpPr/>
      </dsp:nvSpPr>
      <dsp:spPr>
        <a:xfrm>
          <a:off x="3236282" y="900297"/>
          <a:ext cx="584229" cy="683438"/>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3236282" y="1036985"/>
        <a:ext cx="408960" cy="410062"/>
      </dsp:txXfrm>
    </dsp:sp>
    <dsp:sp modelId="{AD5ACA33-9CD6-0E44-9C7C-C28861AEB42B}">
      <dsp:nvSpPr>
        <dsp:cNvPr id="0" name=""/>
        <dsp:cNvSpPr/>
      </dsp:nvSpPr>
      <dsp:spPr>
        <a:xfrm>
          <a:off x="4096092" y="123966"/>
          <a:ext cx="3219684" cy="2236100"/>
        </a:xfrm>
        <a:prstGeom prst="roundRect">
          <a:avLst>
            <a:gd name="adj" fmla="val 10000"/>
          </a:avLst>
        </a:prstGeom>
        <a:solidFill>
          <a:schemeClr val="accent2">
            <a:hueOff val="-291073"/>
            <a:satOff val="-16786"/>
            <a:lumOff val="1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kern="1200" dirty="0"/>
            <a:t>Alumnos que </a:t>
          </a:r>
          <a:r>
            <a:rPr lang="es-ES" sz="2000" b="1" kern="1200" dirty="0"/>
            <a:t>receptores</a:t>
          </a:r>
          <a:r>
            <a:rPr lang="es-ES" sz="2000" kern="1200" dirty="0"/>
            <a:t>, pueden convertirse en los emisores, creadores y productores de información.</a:t>
          </a:r>
          <a:endParaRPr lang="en-US" sz="2000" kern="1200" dirty="0"/>
        </a:p>
      </dsp:txBody>
      <dsp:txXfrm>
        <a:off x="4161585" y="189459"/>
        <a:ext cx="3088698" cy="2105114"/>
      </dsp:txXfrm>
    </dsp:sp>
    <dsp:sp modelId="{D9E51EF7-D080-4E4E-9319-C7DE4F1CD51E}">
      <dsp:nvSpPr>
        <dsp:cNvPr id="0" name=""/>
        <dsp:cNvSpPr/>
      </dsp:nvSpPr>
      <dsp:spPr>
        <a:xfrm>
          <a:off x="7558287" y="900297"/>
          <a:ext cx="584229" cy="683438"/>
        </a:xfrm>
        <a:prstGeom prst="rightArrow">
          <a:avLst>
            <a:gd name="adj1" fmla="val 60000"/>
            <a:gd name="adj2" fmla="val 50000"/>
          </a:avLst>
        </a:prstGeom>
        <a:solidFill>
          <a:schemeClr val="accent2">
            <a:hueOff val="-363841"/>
            <a:satOff val="-20982"/>
            <a:lumOff val="215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7558287" y="1036985"/>
        <a:ext cx="408960" cy="410062"/>
      </dsp:txXfrm>
    </dsp:sp>
    <dsp:sp modelId="{BB5D2AAF-386D-9B45-A0EC-818075618E3C}">
      <dsp:nvSpPr>
        <dsp:cNvPr id="0" name=""/>
        <dsp:cNvSpPr/>
      </dsp:nvSpPr>
      <dsp:spPr>
        <a:xfrm>
          <a:off x="8418097" y="415276"/>
          <a:ext cx="2755800" cy="1653480"/>
        </a:xfrm>
        <a:prstGeom prst="roundRect">
          <a:avLst>
            <a:gd name="adj" fmla="val 10000"/>
          </a:avLst>
        </a:prstGeom>
        <a:solidFill>
          <a:schemeClr val="accent2">
            <a:hueOff val="-582145"/>
            <a:satOff val="-33571"/>
            <a:lumOff val="34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kern="1200" dirty="0"/>
            <a:t>La </a:t>
          </a:r>
          <a:r>
            <a:rPr lang="es-ES" sz="2000" b="1" kern="1200" dirty="0"/>
            <a:t>arquitectura de participación</a:t>
          </a:r>
          <a:r>
            <a:rPr lang="es-ES" sz="2000" kern="1200" dirty="0"/>
            <a:t>: participación y colaboración de todas las personas. </a:t>
          </a:r>
          <a:endParaRPr lang="en-US" sz="2000" kern="1200" dirty="0"/>
        </a:p>
      </dsp:txBody>
      <dsp:txXfrm>
        <a:off x="8466526" y="463705"/>
        <a:ext cx="2658942" cy="1556622"/>
      </dsp:txXfrm>
    </dsp:sp>
    <dsp:sp modelId="{1E1CBCA2-48C5-A440-B723-87AF220B36CF}">
      <dsp:nvSpPr>
        <dsp:cNvPr id="0" name=""/>
        <dsp:cNvSpPr/>
      </dsp:nvSpPr>
      <dsp:spPr>
        <a:xfrm rot="5400000">
          <a:off x="9369826" y="2507012"/>
          <a:ext cx="852343" cy="683438"/>
        </a:xfrm>
        <a:prstGeom prst="rightArrow">
          <a:avLst>
            <a:gd name="adj1" fmla="val 60000"/>
            <a:gd name="adj2" fmla="val 50000"/>
          </a:avLst>
        </a:prstGeom>
        <a:solidFill>
          <a:schemeClr val="accent2">
            <a:hueOff val="-727682"/>
            <a:satOff val="-41964"/>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5400000">
        <a:off x="9590967" y="2422560"/>
        <a:ext cx="410062" cy="647312"/>
      </dsp:txXfrm>
    </dsp:sp>
    <dsp:sp modelId="{65CC3432-53F0-2842-A2B1-A1D0C2E7EAF0}">
      <dsp:nvSpPr>
        <dsp:cNvPr id="0" name=""/>
        <dsp:cNvSpPr/>
      </dsp:nvSpPr>
      <dsp:spPr>
        <a:xfrm>
          <a:off x="8418097" y="3676951"/>
          <a:ext cx="2755800" cy="1653480"/>
        </a:xfrm>
        <a:prstGeom prst="roundRect">
          <a:avLst>
            <a:gd name="adj" fmla="val 10000"/>
          </a:avLst>
        </a:prstGeom>
        <a:solidFill>
          <a:schemeClr val="accent2">
            <a:hueOff val="-873218"/>
            <a:satOff val="-50357"/>
            <a:lumOff val="5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kern="1200" dirty="0"/>
            <a:t>Son las </a:t>
          </a:r>
          <a:r>
            <a:rPr lang="es-ES" sz="2000" b="1" kern="1200" dirty="0"/>
            <a:t>personas </a:t>
          </a:r>
          <a:r>
            <a:rPr lang="es-ES" sz="2000" kern="1200" dirty="0"/>
            <a:t>las que construyen y hacen crecer la red con sus aportaciones.</a:t>
          </a:r>
          <a:endParaRPr lang="en-US" sz="2000" kern="1200" dirty="0"/>
        </a:p>
      </dsp:txBody>
      <dsp:txXfrm>
        <a:off x="8466526" y="3725380"/>
        <a:ext cx="2658942" cy="1556622"/>
      </dsp:txXfrm>
    </dsp:sp>
    <dsp:sp modelId="{BCBDB80F-FCA2-C44C-AE44-8E25B1392455}">
      <dsp:nvSpPr>
        <dsp:cNvPr id="0" name=""/>
        <dsp:cNvSpPr/>
      </dsp:nvSpPr>
      <dsp:spPr>
        <a:xfrm rot="10800000">
          <a:off x="7591356" y="4161972"/>
          <a:ext cx="584229" cy="683438"/>
        </a:xfrm>
        <a:prstGeom prst="rightArrow">
          <a:avLst>
            <a:gd name="adj1" fmla="val 60000"/>
            <a:gd name="adj2" fmla="val 50000"/>
          </a:avLst>
        </a:prstGeom>
        <a:solidFill>
          <a:schemeClr val="accent2">
            <a:hueOff val="-1091522"/>
            <a:satOff val="-62946"/>
            <a:lumOff val="6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7766625" y="4298660"/>
        <a:ext cx="408960" cy="410062"/>
      </dsp:txXfrm>
    </dsp:sp>
    <dsp:sp modelId="{8D994FE2-7D04-1F4B-8AEF-12119D8A9303}">
      <dsp:nvSpPr>
        <dsp:cNvPr id="0" name=""/>
        <dsp:cNvSpPr/>
      </dsp:nvSpPr>
      <dsp:spPr>
        <a:xfrm>
          <a:off x="4559976" y="3676951"/>
          <a:ext cx="2755800" cy="1653480"/>
        </a:xfrm>
        <a:prstGeom prst="roundRect">
          <a:avLst>
            <a:gd name="adj" fmla="val 10000"/>
          </a:avLst>
        </a:prstGeom>
        <a:solidFill>
          <a:schemeClr val="accent2">
            <a:hueOff val="-1164290"/>
            <a:satOff val="-67142"/>
            <a:lumOff val="6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kern="1200" dirty="0"/>
            <a:t>La </a:t>
          </a:r>
          <a:r>
            <a:rPr lang="es-ES" sz="2000" b="1" kern="1200" dirty="0"/>
            <a:t>actitud y el interés </a:t>
          </a:r>
          <a:r>
            <a:rPr lang="es-ES" sz="2000" kern="1200" dirty="0"/>
            <a:t>por compartir y colaborar.</a:t>
          </a:r>
          <a:endParaRPr lang="en-US" sz="2000" kern="1200" dirty="0"/>
        </a:p>
      </dsp:txBody>
      <dsp:txXfrm>
        <a:off x="4608405" y="3725380"/>
        <a:ext cx="2658942" cy="1556622"/>
      </dsp:txXfrm>
    </dsp:sp>
    <dsp:sp modelId="{5FAD63EE-B90E-C044-8509-0D92E8B2F3A2}">
      <dsp:nvSpPr>
        <dsp:cNvPr id="0" name=""/>
        <dsp:cNvSpPr/>
      </dsp:nvSpPr>
      <dsp:spPr>
        <a:xfrm rot="10800000">
          <a:off x="3733235" y="4161972"/>
          <a:ext cx="584229" cy="683438"/>
        </a:xfrm>
        <a:prstGeom prst="rightArrow">
          <a:avLst>
            <a:gd name="adj1" fmla="val 60000"/>
            <a:gd name="adj2" fmla="val 50000"/>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3908504" y="4298660"/>
        <a:ext cx="408960" cy="410062"/>
      </dsp:txXfrm>
    </dsp:sp>
    <dsp:sp modelId="{0F458C4E-38A4-EF4A-83F6-9C9C269690AB}">
      <dsp:nvSpPr>
        <dsp:cNvPr id="0" name=""/>
        <dsp:cNvSpPr/>
      </dsp:nvSpPr>
      <dsp:spPr>
        <a:xfrm>
          <a:off x="275339" y="3462387"/>
          <a:ext cx="3182316" cy="2082608"/>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kern="1200" dirty="0"/>
            <a:t>Formación de </a:t>
          </a:r>
          <a:r>
            <a:rPr lang="es-ES" sz="2000" b="1" kern="1200" dirty="0"/>
            <a:t>ciudadanos responsables</a:t>
          </a:r>
          <a:r>
            <a:rPr lang="es-ES" sz="2000" kern="1200" dirty="0"/>
            <a:t>, comprometidos y activos en el proceso de enseñanza-aprendizaje.</a:t>
          </a:r>
          <a:endParaRPr lang="en-US" sz="2000" kern="1200" dirty="0"/>
        </a:p>
      </dsp:txBody>
      <dsp:txXfrm>
        <a:off x="336337" y="3523385"/>
        <a:ext cx="3060320" cy="196061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66FA5C-9F1A-F94C-840A-0F5B619E20DC}" type="datetimeFigureOut">
              <a:rPr lang="es-ES" smtClean="0"/>
              <a:t>28/9/23</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60CE0-CC0C-EE47-99C3-333D7359FFF1}" type="slidenum">
              <a:rPr lang="es-ES" smtClean="0"/>
              <a:t>‹Nº›</a:t>
            </a:fld>
            <a:endParaRPr lang="es-ES"/>
          </a:p>
        </p:txBody>
      </p:sp>
    </p:spTree>
    <p:extLst>
      <p:ext uri="{BB962C8B-B14F-4D97-AF65-F5344CB8AC3E}">
        <p14:creationId xmlns:p14="http://schemas.microsoft.com/office/powerpoint/2010/main" val="3218046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65860CE0-CC0C-EE47-99C3-333D7359FFF1}" type="slidenum">
              <a:rPr lang="es-ES" smtClean="0"/>
              <a:t>7</a:t>
            </a:fld>
            <a:endParaRPr lang="es-ES"/>
          </a:p>
        </p:txBody>
      </p:sp>
    </p:spTree>
    <p:extLst>
      <p:ext uri="{BB962C8B-B14F-4D97-AF65-F5344CB8AC3E}">
        <p14:creationId xmlns:p14="http://schemas.microsoft.com/office/powerpoint/2010/main" val="2874556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B1062D-557E-CDCD-9557-B74360F8C7C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5327C21-92D6-9C11-FFE4-FA06E20DB3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6CFE95DE-592B-E658-FDE9-D36A63DE9CD6}"/>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5" name="Marcador de pie de página 4">
            <a:extLst>
              <a:ext uri="{FF2B5EF4-FFF2-40B4-BE49-F238E27FC236}">
                <a16:creationId xmlns:a16="http://schemas.microsoft.com/office/drawing/2014/main" id="{23E3939C-70AA-631B-2814-B5E91F43DCA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FC95DFC-8ECD-BF5F-BBD4-5EF2F5BCAA98}"/>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686412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063F89-8D31-CFAD-ACDD-85E0316B0E85}"/>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50A32B1-E592-C2FA-E8A1-D5CD57BBB7E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9393310B-26C4-9A75-ADBE-ACA2F6E8F521}"/>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5" name="Marcador de pie de página 4">
            <a:extLst>
              <a:ext uri="{FF2B5EF4-FFF2-40B4-BE49-F238E27FC236}">
                <a16:creationId xmlns:a16="http://schemas.microsoft.com/office/drawing/2014/main" id="{3C21471B-E716-AA33-7C9A-5330344EEB1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6425CA6-959E-CB58-79C9-45150FC66D82}"/>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2408613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DD0624F-8FB5-88B7-05B5-CB2000F44DB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9669318-1662-E18D-DF3E-599EBD8FF10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F0002E5-0561-ECF1-6CD7-50B0589BA5D3}"/>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5" name="Marcador de pie de página 4">
            <a:extLst>
              <a:ext uri="{FF2B5EF4-FFF2-40B4-BE49-F238E27FC236}">
                <a16:creationId xmlns:a16="http://schemas.microsoft.com/office/drawing/2014/main" id="{72105787-BA55-3843-6025-6A7FBB77855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4A1D249B-3114-EFFB-69E5-089899EB01D7}"/>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3804863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B27CAC-D960-6FCC-F96A-D55D9F1EC487}"/>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E8569A2-1145-480C-4B06-C90C94A08F5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EE3989D-94A3-561D-6D87-D7424CDBE307}"/>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5" name="Marcador de pie de página 4">
            <a:extLst>
              <a:ext uri="{FF2B5EF4-FFF2-40B4-BE49-F238E27FC236}">
                <a16:creationId xmlns:a16="http://schemas.microsoft.com/office/drawing/2014/main" id="{D8472C60-F7ED-6542-7D9F-23128C4A788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C1FB45A-D9F6-C591-0147-BB6CDE9E11FD}"/>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936616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4C4410-2E5A-ED7C-7A31-CBBBF5BB2BA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61436105-EF1B-48F0-489C-55B79E420B5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A20EB09-29DC-8278-01F9-F0554ACFE03C}"/>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5" name="Marcador de pie de página 4">
            <a:extLst>
              <a:ext uri="{FF2B5EF4-FFF2-40B4-BE49-F238E27FC236}">
                <a16:creationId xmlns:a16="http://schemas.microsoft.com/office/drawing/2014/main" id="{9120C80B-C08A-68CC-909B-787D347F8C5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25100C4-879B-6854-3B3A-52F9CB73EE74}"/>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1382933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B9667F-B6E7-9F1D-336E-F15BD3083824}"/>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6389A741-9CEB-B0EF-A152-6DBAABC2380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60E476DF-E556-90E2-10D9-10D7B2FA810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B5F66E9F-1D0C-7AEF-C5B6-1F2A5C0160EB}"/>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6" name="Marcador de pie de página 5">
            <a:extLst>
              <a:ext uri="{FF2B5EF4-FFF2-40B4-BE49-F238E27FC236}">
                <a16:creationId xmlns:a16="http://schemas.microsoft.com/office/drawing/2014/main" id="{E69C80AC-63C1-820A-1E55-F06F7B64229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A82FAD00-7279-1522-A09B-1C3A9F30656B}"/>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927661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8AC55A-ECFA-FCCB-51EB-DABF26936772}"/>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AB69F48E-B1AC-5783-BCFF-FC490EF2CD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2D1A9E7E-9FAC-DA83-704D-845D9BC175E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817CB10B-9817-CCDC-34F8-B9CC9EFDE2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E318B5D-8BAA-6227-8829-775EB1EC13F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25B1109A-5913-8EDF-541A-0F5AB428FE23}"/>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8" name="Marcador de pie de página 7">
            <a:extLst>
              <a:ext uri="{FF2B5EF4-FFF2-40B4-BE49-F238E27FC236}">
                <a16:creationId xmlns:a16="http://schemas.microsoft.com/office/drawing/2014/main" id="{CCA4E4E1-CE94-90F3-2CE3-808EB97BB781}"/>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485B6C2D-F88B-3E35-F6E8-387B1A728CC2}"/>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2185417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C5948C-7D75-F00B-3264-160928B42510}"/>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2A7838FF-0258-D0EC-00F1-DF9741AA8BA2}"/>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4" name="Marcador de pie de página 3">
            <a:extLst>
              <a:ext uri="{FF2B5EF4-FFF2-40B4-BE49-F238E27FC236}">
                <a16:creationId xmlns:a16="http://schemas.microsoft.com/office/drawing/2014/main" id="{A3464AD4-4DE9-CD2F-F6B0-13684E73151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E143D3A3-8A67-1539-C727-AF7538002F89}"/>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1372957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12F2159-681F-18A1-F8C6-D735356AE856}"/>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3" name="Marcador de pie de página 2">
            <a:extLst>
              <a:ext uri="{FF2B5EF4-FFF2-40B4-BE49-F238E27FC236}">
                <a16:creationId xmlns:a16="http://schemas.microsoft.com/office/drawing/2014/main" id="{96589B06-CA8E-6A2A-7573-D2402F34832E}"/>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701BD0B4-3537-8EF9-ABA8-92B9046A0B33}"/>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3872684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E6476B-0B03-CF48-948C-744F3AE64CA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10F4219C-CFF2-1B7A-5D66-56A9409F9CE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ACD5DE29-F76E-2236-FCB9-DBE118A646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BE862A6-BFB2-14D8-4791-C843229F0B47}"/>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6" name="Marcador de pie de página 5">
            <a:extLst>
              <a:ext uri="{FF2B5EF4-FFF2-40B4-BE49-F238E27FC236}">
                <a16:creationId xmlns:a16="http://schemas.microsoft.com/office/drawing/2014/main" id="{1EDA563A-33DC-8C36-5444-ACFD2A7B2785}"/>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D55783A1-C9B1-6ED5-654F-4C844E710AB5}"/>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3864694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D5A061-E636-75E5-CF24-DD9541E9AA7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2CBC0B71-C8D5-10A5-904E-F9D3C711D5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91A64396-1C24-2B99-0308-B1AB2FEB65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C39CE24-C8B5-7517-5717-2EAD82E86759}"/>
              </a:ext>
            </a:extLst>
          </p:cNvPr>
          <p:cNvSpPr>
            <a:spLocks noGrp="1"/>
          </p:cNvSpPr>
          <p:nvPr>
            <p:ph type="dt" sz="half" idx="10"/>
          </p:nvPr>
        </p:nvSpPr>
        <p:spPr/>
        <p:txBody>
          <a:bodyPr/>
          <a:lstStyle/>
          <a:p>
            <a:fld id="{0EAAF9D8-426B-8B46-88BF-5E03FBB154BA}" type="datetimeFigureOut">
              <a:rPr lang="es-ES" smtClean="0"/>
              <a:t>28/9/23</a:t>
            </a:fld>
            <a:endParaRPr lang="es-ES"/>
          </a:p>
        </p:txBody>
      </p:sp>
      <p:sp>
        <p:nvSpPr>
          <p:cNvPr id="6" name="Marcador de pie de página 5">
            <a:extLst>
              <a:ext uri="{FF2B5EF4-FFF2-40B4-BE49-F238E27FC236}">
                <a16:creationId xmlns:a16="http://schemas.microsoft.com/office/drawing/2014/main" id="{930A90CC-55FA-A01B-41E1-8E96D47FCAF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7C43C97-30C8-F55B-B71B-FF58CC1A960D}"/>
              </a:ext>
            </a:extLst>
          </p:cNvPr>
          <p:cNvSpPr>
            <a:spLocks noGrp="1"/>
          </p:cNvSpPr>
          <p:nvPr>
            <p:ph type="sldNum" sz="quarter" idx="12"/>
          </p:nvPr>
        </p:nvSpPr>
        <p:spPr/>
        <p:txBody>
          <a:bodyPr/>
          <a:lstStyle/>
          <a:p>
            <a:fld id="{F9398D21-E9A7-5A45-BFE3-09BFE692498A}" type="slidenum">
              <a:rPr lang="es-ES" smtClean="0"/>
              <a:t>‹Nº›</a:t>
            </a:fld>
            <a:endParaRPr lang="es-ES"/>
          </a:p>
        </p:txBody>
      </p:sp>
    </p:spTree>
    <p:extLst>
      <p:ext uri="{BB962C8B-B14F-4D97-AF65-F5344CB8AC3E}">
        <p14:creationId xmlns:p14="http://schemas.microsoft.com/office/powerpoint/2010/main" val="1272769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7DDE56B-78D3-2E69-40FF-393E486A23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A23F9AD7-3AD1-9417-E14F-D1732ED070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0AD3F47-763A-7F75-9287-A58AC17D08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AAF9D8-426B-8B46-88BF-5E03FBB154BA}" type="datetimeFigureOut">
              <a:rPr lang="es-ES" smtClean="0"/>
              <a:t>28/9/23</a:t>
            </a:fld>
            <a:endParaRPr lang="es-ES"/>
          </a:p>
        </p:txBody>
      </p:sp>
      <p:sp>
        <p:nvSpPr>
          <p:cNvPr id="5" name="Marcador de pie de página 4">
            <a:extLst>
              <a:ext uri="{FF2B5EF4-FFF2-40B4-BE49-F238E27FC236}">
                <a16:creationId xmlns:a16="http://schemas.microsoft.com/office/drawing/2014/main" id="{00E7AB09-5161-5084-B5E5-3E8BC340CA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BCF5B4D0-DE1B-7489-024F-657B2C7A78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398D21-E9A7-5A45-BFE3-09BFE692498A}" type="slidenum">
              <a:rPr lang="es-ES" smtClean="0"/>
              <a:t>‹Nº›</a:t>
            </a:fld>
            <a:endParaRPr lang="es-ES"/>
          </a:p>
        </p:txBody>
      </p:sp>
    </p:spTree>
    <p:extLst>
      <p:ext uri="{BB962C8B-B14F-4D97-AF65-F5344CB8AC3E}">
        <p14:creationId xmlns:p14="http://schemas.microsoft.com/office/powerpoint/2010/main" val="725684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svau4DCrAQk" TargetMode="External"/><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MzaM-Adl0rU"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www.youtube.com/watch?v=kMsUuKP3PP0" TargetMode="External"/><Relationship Id="rId1" Type="http://schemas.openxmlformats.org/officeDocument/2006/relationships/slideLayout" Target="../slideLayouts/slideLayout2.xml"/><Relationship Id="rId4" Type="http://schemas.openxmlformats.org/officeDocument/2006/relationships/image" Target="../media/image58.svg"/></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3F40ABA-FD87-764F-AD0F-5A13EE758B25}"/>
              </a:ext>
            </a:extLst>
          </p:cNvPr>
          <p:cNvSpPr>
            <a:spLocks noGrp="1"/>
          </p:cNvSpPr>
          <p:nvPr>
            <p:ph type="ctrTitle"/>
          </p:nvPr>
        </p:nvSpPr>
        <p:spPr>
          <a:xfrm>
            <a:off x="643468" y="643467"/>
            <a:ext cx="4620584" cy="4567137"/>
          </a:xfrm>
        </p:spPr>
        <p:txBody>
          <a:bodyPr>
            <a:normAutofit/>
          </a:bodyPr>
          <a:lstStyle/>
          <a:p>
            <a:pPr algn="l"/>
            <a:r>
              <a:rPr lang="es-ES" sz="4400"/>
              <a:t>Educación social en mundo conectado</a:t>
            </a:r>
          </a:p>
        </p:txBody>
      </p:sp>
      <p:sp>
        <p:nvSpPr>
          <p:cNvPr id="3" name="Subtítulo 2">
            <a:extLst>
              <a:ext uri="{FF2B5EF4-FFF2-40B4-BE49-F238E27FC236}">
                <a16:creationId xmlns:a16="http://schemas.microsoft.com/office/drawing/2014/main" id="{F2E8CCB7-C6F7-C405-2E6B-6C97161417FF}"/>
              </a:ext>
            </a:extLst>
          </p:cNvPr>
          <p:cNvSpPr>
            <a:spLocks noGrp="1"/>
          </p:cNvSpPr>
          <p:nvPr>
            <p:ph type="subTitle" idx="1"/>
          </p:nvPr>
        </p:nvSpPr>
        <p:spPr>
          <a:xfrm>
            <a:off x="643467" y="5277684"/>
            <a:ext cx="4620584" cy="775494"/>
          </a:xfrm>
        </p:spPr>
        <p:txBody>
          <a:bodyPr>
            <a:normAutofit/>
          </a:bodyPr>
          <a:lstStyle/>
          <a:p>
            <a:pPr algn="l"/>
            <a:r>
              <a:rPr lang="es-ES" sz="2000" dirty="0"/>
              <a:t>Tema 1</a:t>
            </a:r>
          </a:p>
          <a:p>
            <a:pPr algn="l"/>
            <a:r>
              <a:rPr lang="es-ES" sz="2000" dirty="0"/>
              <a:t>TIC en Educación Social</a:t>
            </a:r>
          </a:p>
        </p:txBody>
      </p:sp>
      <p:pic>
        <p:nvPicPr>
          <p:cNvPr id="5" name="Picture 4">
            <a:extLst>
              <a:ext uri="{FF2B5EF4-FFF2-40B4-BE49-F238E27FC236}">
                <a16:creationId xmlns:a16="http://schemas.microsoft.com/office/drawing/2014/main" id="{A1A3B85E-9896-99D2-91F4-7ED4799FDC44}"/>
              </a:ext>
            </a:extLst>
          </p:cNvPr>
          <p:cNvPicPr>
            <a:picLocks noChangeAspect="1"/>
          </p:cNvPicPr>
          <p:nvPr/>
        </p:nvPicPr>
        <p:blipFill rotWithShape="1">
          <a:blip r:embed="rId2"/>
          <a:srcRect l="7859" r="13889"/>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8145366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C9221D2-6D70-523B-EC56-E2972FC92D23}"/>
              </a:ext>
            </a:extLst>
          </p:cNvPr>
          <p:cNvSpPr>
            <a:spLocks noGrp="1"/>
          </p:cNvSpPr>
          <p:nvPr>
            <p:ph type="title"/>
          </p:nvPr>
        </p:nvSpPr>
        <p:spPr>
          <a:xfrm>
            <a:off x="841248" y="256032"/>
            <a:ext cx="10506456" cy="1014984"/>
          </a:xfrm>
        </p:spPr>
        <p:txBody>
          <a:bodyPr anchor="b">
            <a:normAutofit/>
          </a:bodyPr>
          <a:lstStyle/>
          <a:p>
            <a:r>
              <a:rPr lang="es-ES" dirty="0">
                <a:effectLst/>
                <a:latin typeface="Helvetica" pitchFamily="2" charset="0"/>
              </a:rPr>
              <a:t>2. Concepto de Tecnología Educativa</a:t>
            </a:r>
            <a:endParaRPr lang="es-ES" dirty="0"/>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Marcador de contenido 2">
            <a:extLst>
              <a:ext uri="{FF2B5EF4-FFF2-40B4-BE49-F238E27FC236}">
                <a16:creationId xmlns:a16="http://schemas.microsoft.com/office/drawing/2014/main" id="{40988250-44BE-5F44-7C3C-C6F995BBDA27}"/>
              </a:ext>
            </a:extLst>
          </p:cNvPr>
          <p:cNvGraphicFramePr>
            <a:graphicFrameLocks noGrp="1"/>
          </p:cNvGraphicFramePr>
          <p:nvPr>
            <p:ph idx="1"/>
            <p:extLst>
              <p:ext uri="{D42A27DB-BD31-4B8C-83A1-F6EECF244321}">
                <p14:modId xmlns:p14="http://schemas.microsoft.com/office/powerpoint/2010/main" val="2215439531"/>
              </p:ext>
            </p:extLst>
          </p:nvPr>
        </p:nvGraphicFramePr>
        <p:xfrm>
          <a:off x="280987" y="1527048"/>
          <a:ext cx="11763376" cy="5074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3571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1B0D6B7-FDAB-1A40-56B1-2F80AC1473E2}"/>
              </a:ext>
            </a:extLst>
          </p:cNvPr>
          <p:cNvSpPr>
            <a:spLocks noGrp="1"/>
          </p:cNvSpPr>
          <p:nvPr>
            <p:ph type="title"/>
          </p:nvPr>
        </p:nvSpPr>
        <p:spPr>
          <a:xfrm>
            <a:off x="5297762" y="329184"/>
            <a:ext cx="6251110" cy="1783080"/>
          </a:xfrm>
        </p:spPr>
        <p:txBody>
          <a:bodyPr anchor="b">
            <a:normAutofit/>
          </a:bodyPr>
          <a:lstStyle/>
          <a:p>
            <a:r>
              <a:rPr lang="es-ES" sz="5400" dirty="0"/>
              <a:t>Actividad de clase</a:t>
            </a:r>
          </a:p>
        </p:txBody>
      </p:sp>
      <p:pic>
        <p:nvPicPr>
          <p:cNvPr id="5" name="Picture 4" descr="Esfera con una red de nodos conectados">
            <a:extLst>
              <a:ext uri="{FF2B5EF4-FFF2-40B4-BE49-F238E27FC236}">
                <a16:creationId xmlns:a16="http://schemas.microsoft.com/office/drawing/2014/main" id="{03FC5D5B-CF43-8276-AAC1-8664468594FF}"/>
              </a:ext>
            </a:extLst>
          </p:cNvPr>
          <p:cNvPicPr>
            <a:picLocks noChangeAspect="1"/>
          </p:cNvPicPr>
          <p:nvPr/>
        </p:nvPicPr>
        <p:blipFill rotWithShape="1">
          <a:blip r:embed="rId2"/>
          <a:srcRect l="40028" r="9039"/>
          <a:stretch/>
        </p:blipFill>
        <p:spPr>
          <a:xfrm>
            <a:off x="0" y="1837954"/>
            <a:ext cx="3409174" cy="5020046"/>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D7FDA036-B128-9DA3-EFBE-9FBD89839AE4}"/>
              </a:ext>
            </a:extLst>
          </p:cNvPr>
          <p:cNvSpPr>
            <a:spLocks noGrp="1"/>
          </p:cNvSpPr>
          <p:nvPr>
            <p:ph idx="1"/>
          </p:nvPr>
        </p:nvSpPr>
        <p:spPr>
          <a:xfrm>
            <a:off x="3409174" y="2796988"/>
            <a:ext cx="8565111" cy="3393500"/>
          </a:xfrm>
        </p:spPr>
        <p:txBody>
          <a:bodyPr>
            <a:normAutofit/>
          </a:bodyPr>
          <a:lstStyle/>
          <a:p>
            <a:pPr marL="0" indent="0">
              <a:buNone/>
            </a:pPr>
            <a:r>
              <a:rPr lang="es-ES" sz="4000" dirty="0">
                <a:latin typeface="Helvetica" pitchFamily="2" charset="0"/>
              </a:rPr>
              <a:t>¿Cómo pueden afectar los </a:t>
            </a:r>
            <a:r>
              <a:rPr lang="es-ES" sz="4000" dirty="0">
                <a:effectLst/>
                <a:latin typeface="Helvetica" pitchFamily="2" charset="0"/>
              </a:rPr>
              <a:t>factores sociales, culturales, económicos y políticos en el us</a:t>
            </a:r>
            <a:r>
              <a:rPr lang="es-ES" sz="4000" dirty="0">
                <a:latin typeface="Helvetica" pitchFamily="2" charset="0"/>
              </a:rPr>
              <a:t>o de la tecnología?</a:t>
            </a:r>
            <a:endParaRPr lang="es-ES" sz="4000" dirty="0"/>
          </a:p>
        </p:txBody>
      </p:sp>
    </p:spTree>
    <p:extLst>
      <p:ext uri="{BB962C8B-B14F-4D97-AF65-F5344CB8AC3E}">
        <p14:creationId xmlns:p14="http://schemas.microsoft.com/office/powerpoint/2010/main" val="1024986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59BCC15-7ABA-6055-A31A-1AE8AD954B50}"/>
              </a:ext>
            </a:extLst>
          </p:cNvPr>
          <p:cNvSpPr>
            <a:spLocks noGrp="1"/>
          </p:cNvSpPr>
          <p:nvPr>
            <p:ph type="title"/>
          </p:nvPr>
        </p:nvSpPr>
        <p:spPr/>
        <p:txBody>
          <a:bodyPr/>
          <a:lstStyle/>
          <a:p>
            <a:r>
              <a:rPr lang="es-ES" dirty="0">
                <a:effectLst/>
                <a:latin typeface="Helvetica" pitchFamily="2" charset="0"/>
              </a:rPr>
              <a:t>4. Tecnología Educativa en Educación Social</a:t>
            </a:r>
            <a:endParaRPr lang="es-ES" dirty="0"/>
          </a:p>
        </p:txBody>
      </p:sp>
      <p:graphicFrame>
        <p:nvGraphicFramePr>
          <p:cNvPr id="5" name="Marcador de contenido 2">
            <a:extLst>
              <a:ext uri="{FF2B5EF4-FFF2-40B4-BE49-F238E27FC236}">
                <a16:creationId xmlns:a16="http://schemas.microsoft.com/office/drawing/2014/main" id="{8C52C4A7-8857-1C13-976D-AA67B37941D6}"/>
              </a:ext>
            </a:extLst>
          </p:cNvPr>
          <p:cNvGraphicFramePr>
            <a:graphicFrameLocks noGrp="1"/>
          </p:cNvGraphicFramePr>
          <p:nvPr>
            <p:ph idx="1"/>
            <p:extLst>
              <p:ext uri="{D42A27DB-BD31-4B8C-83A1-F6EECF244321}">
                <p14:modId xmlns:p14="http://schemas.microsoft.com/office/powerpoint/2010/main" val="3307545743"/>
              </p:ext>
            </p:extLst>
          </p:nvPr>
        </p:nvGraphicFramePr>
        <p:xfrm>
          <a:off x="357188" y="1086877"/>
          <a:ext cx="11444287" cy="54059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66476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91F32CB-284C-0A08-7387-8F24DF1C21F3}"/>
              </a:ext>
            </a:extLst>
          </p:cNvPr>
          <p:cNvPicPr>
            <a:picLocks noChangeAspect="1"/>
          </p:cNvPicPr>
          <p:nvPr/>
        </p:nvPicPr>
        <p:blipFill rotWithShape="1">
          <a:blip r:embed="rId2">
            <a:duotone>
              <a:schemeClr val="bg2">
                <a:shade val="45000"/>
                <a:satMod val="135000"/>
              </a:schemeClr>
              <a:prstClr val="white"/>
            </a:duotone>
          </a:blip>
          <a:srcRect t="12661" r="9091" b="10730"/>
          <a:stretch/>
        </p:blipFill>
        <p:spPr>
          <a:xfrm>
            <a:off x="20" y="10"/>
            <a:ext cx="12191980" cy="6857990"/>
          </a:xfrm>
          <a:prstGeom prst="rect">
            <a:avLst/>
          </a:prstGeom>
        </p:spPr>
      </p:pic>
      <p:sp>
        <p:nvSpPr>
          <p:cNvPr id="20" name="Rectangle 19">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DCF6B44-1694-3453-F2C3-056F63D0BBD8}"/>
              </a:ext>
            </a:extLst>
          </p:cNvPr>
          <p:cNvSpPr>
            <a:spLocks noGrp="1"/>
          </p:cNvSpPr>
          <p:nvPr>
            <p:ph type="title"/>
          </p:nvPr>
        </p:nvSpPr>
        <p:spPr>
          <a:xfrm>
            <a:off x="838200" y="365125"/>
            <a:ext cx="10515600" cy="1325563"/>
          </a:xfrm>
        </p:spPr>
        <p:txBody>
          <a:bodyPr>
            <a:normAutofit/>
          </a:bodyPr>
          <a:lstStyle/>
          <a:p>
            <a:r>
              <a:rPr lang="es-ES" sz="2800" dirty="0">
                <a:effectLst/>
                <a:latin typeface="Helvetica" pitchFamily="2" charset="0"/>
              </a:rPr>
              <a:t>Los cuatro grandes ámbitos de trabajo del Educador Social son:</a:t>
            </a:r>
            <a:endParaRPr lang="es-ES" sz="2800" dirty="0"/>
          </a:p>
        </p:txBody>
      </p:sp>
      <p:graphicFrame>
        <p:nvGraphicFramePr>
          <p:cNvPr id="5" name="Marcador de contenido 2">
            <a:extLst>
              <a:ext uri="{FF2B5EF4-FFF2-40B4-BE49-F238E27FC236}">
                <a16:creationId xmlns:a16="http://schemas.microsoft.com/office/drawing/2014/main" id="{0EA0286F-3861-AAC4-462B-6471A1632650}"/>
              </a:ext>
            </a:extLst>
          </p:cNvPr>
          <p:cNvGraphicFramePr>
            <a:graphicFrameLocks noGrp="1"/>
          </p:cNvGraphicFramePr>
          <p:nvPr>
            <p:ph idx="1"/>
            <p:extLst>
              <p:ext uri="{D42A27DB-BD31-4B8C-83A1-F6EECF244321}">
                <p14:modId xmlns:p14="http://schemas.microsoft.com/office/powerpoint/2010/main" val="2864668342"/>
              </p:ext>
            </p:extLst>
          </p:nvPr>
        </p:nvGraphicFramePr>
        <p:xfrm>
          <a:off x="171450" y="1825625"/>
          <a:ext cx="11787188"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1984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1"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3ED071F-50F4-9D9B-2EF5-28795CCD1077}"/>
              </a:ext>
            </a:extLst>
          </p:cNvPr>
          <p:cNvSpPr>
            <a:spLocks noGrp="1"/>
          </p:cNvSpPr>
          <p:nvPr>
            <p:ph type="title"/>
          </p:nvPr>
        </p:nvSpPr>
        <p:spPr>
          <a:xfrm>
            <a:off x="761803" y="350196"/>
            <a:ext cx="4646904" cy="1624520"/>
          </a:xfrm>
        </p:spPr>
        <p:txBody>
          <a:bodyPr anchor="ctr">
            <a:normAutofit/>
          </a:bodyPr>
          <a:lstStyle/>
          <a:p>
            <a:r>
              <a:rPr lang="es-ES" sz="3700" dirty="0">
                <a:effectLst/>
                <a:latin typeface="Helvetica" pitchFamily="2" charset="0"/>
              </a:rPr>
              <a:t>4. Tecnología Educativa en Educación Social</a:t>
            </a:r>
            <a:endParaRPr lang="es-ES" sz="3700" dirty="0"/>
          </a:p>
        </p:txBody>
      </p:sp>
      <p:sp>
        <p:nvSpPr>
          <p:cNvPr id="3" name="Marcador de contenido 2">
            <a:extLst>
              <a:ext uri="{FF2B5EF4-FFF2-40B4-BE49-F238E27FC236}">
                <a16:creationId xmlns:a16="http://schemas.microsoft.com/office/drawing/2014/main" id="{2EAD9705-C692-6711-4921-F03EE6D49D08}"/>
              </a:ext>
            </a:extLst>
          </p:cNvPr>
          <p:cNvSpPr>
            <a:spLocks noGrp="1"/>
          </p:cNvSpPr>
          <p:nvPr>
            <p:ph idx="1"/>
          </p:nvPr>
        </p:nvSpPr>
        <p:spPr>
          <a:xfrm>
            <a:off x="0" y="1974716"/>
            <a:ext cx="6089173" cy="4381634"/>
          </a:xfrm>
        </p:spPr>
        <p:txBody>
          <a:bodyPr anchor="ctr">
            <a:normAutofit/>
          </a:bodyPr>
          <a:lstStyle/>
          <a:p>
            <a:endParaRPr lang="es-ES" sz="2000" dirty="0">
              <a:effectLst/>
              <a:latin typeface="Helvetica" pitchFamily="2" charset="0"/>
            </a:endParaRPr>
          </a:p>
          <a:p>
            <a:r>
              <a:rPr lang="es-ES" dirty="0">
                <a:effectLst/>
                <a:latin typeface="Helvetica" pitchFamily="2" charset="0"/>
              </a:rPr>
              <a:t>Partiendo de estos cuatro grandes ámbitos…</a:t>
            </a:r>
          </a:p>
          <a:p>
            <a:r>
              <a:rPr lang="es-ES" dirty="0">
                <a:latin typeface="Helvetica" pitchFamily="2" charset="0"/>
              </a:rPr>
              <a:t>A</a:t>
            </a:r>
            <a:r>
              <a:rPr lang="es-ES" dirty="0">
                <a:effectLst/>
                <a:latin typeface="Helvetica" pitchFamily="2" charset="0"/>
              </a:rPr>
              <a:t>nalicemos por grupos los aspectos más</a:t>
            </a:r>
            <a:r>
              <a:rPr lang="es-ES" dirty="0">
                <a:latin typeface="Helvetica" pitchFamily="2" charset="0"/>
              </a:rPr>
              <a:t> </a:t>
            </a:r>
            <a:r>
              <a:rPr lang="es-ES" dirty="0">
                <a:effectLst/>
                <a:latin typeface="Helvetica" pitchFamily="2" charset="0"/>
              </a:rPr>
              <a:t>destacados para el </a:t>
            </a:r>
            <a:r>
              <a:rPr lang="es-ES" b="1" dirty="0">
                <a:effectLst/>
                <a:latin typeface="Helvetica" pitchFamily="2" charset="0"/>
              </a:rPr>
              <a:t>educador social </a:t>
            </a:r>
            <a:r>
              <a:rPr lang="es-ES" dirty="0">
                <a:effectLst/>
                <a:latin typeface="Helvetica" pitchFamily="2" charset="0"/>
              </a:rPr>
              <a:t>en el </a:t>
            </a:r>
            <a:r>
              <a:rPr lang="es-ES" b="1" dirty="0">
                <a:effectLst/>
                <a:latin typeface="Helvetica" pitchFamily="2" charset="0"/>
              </a:rPr>
              <a:t>nuevo espacio tecnol</a:t>
            </a:r>
            <a:r>
              <a:rPr lang="es-ES" b="1" dirty="0">
                <a:latin typeface="Helvetica" pitchFamily="2" charset="0"/>
              </a:rPr>
              <a:t>ó</a:t>
            </a:r>
            <a:r>
              <a:rPr lang="es-ES" b="1" dirty="0">
                <a:effectLst/>
                <a:latin typeface="Helvetica" pitchFamily="2" charset="0"/>
              </a:rPr>
              <a:t>gico.</a:t>
            </a:r>
          </a:p>
          <a:p>
            <a:endParaRPr lang="es-ES" sz="2000" dirty="0"/>
          </a:p>
        </p:txBody>
      </p:sp>
      <p:pic>
        <p:nvPicPr>
          <p:cNvPr id="5" name="Picture 4" descr="Esfera con una red de nodos conectados">
            <a:extLst>
              <a:ext uri="{FF2B5EF4-FFF2-40B4-BE49-F238E27FC236}">
                <a16:creationId xmlns:a16="http://schemas.microsoft.com/office/drawing/2014/main" id="{7BA3818F-6BE5-A4A4-F19F-D0F9529A2FB3}"/>
              </a:ext>
            </a:extLst>
          </p:cNvPr>
          <p:cNvPicPr>
            <a:picLocks noChangeAspect="1"/>
          </p:cNvPicPr>
          <p:nvPr/>
        </p:nvPicPr>
        <p:blipFill rotWithShape="1">
          <a:blip r:embed="rId2"/>
          <a:srcRect l="32124" r="1135"/>
          <a:stretch/>
        </p:blipFill>
        <p:spPr>
          <a:xfrm>
            <a:off x="6096000" y="1"/>
            <a:ext cx="6102825" cy="6858000"/>
          </a:xfrm>
          <a:prstGeom prst="rect">
            <a:avLst/>
          </a:prstGeom>
        </p:spPr>
      </p:pic>
    </p:spTree>
    <p:extLst>
      <p:ext uri="{BB962C8B-B14F-4D97-AF65-F5344CB8AC3E}">
        <p14:creationId xmlns:p14="http://schemas.microsoft.com/office/powerpoint/2010/main" val="623758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3714418-C550-554A-A8FE-4D0CD5C6B037}"/>
              </a:ext>
            </a:extLst>
          </p:cNvPr>
          <p:cNvSpPr>
            <a:spLocks noGrp="1"/>
          </p:cNvSpPr>
          <p:nvPr>
            <p:ph type="title"/>
          </p:nvPr>
        </p:nvSpPr>
        <p:spPr>
          <a:xfrm>
            <a:off x="586478" y="1683756"/>
            <a:ext cx="3115265" cy="2396359"/>
          </a:xfrm>
        </p:spPr>
        <p:txBody>
          <a:bodyPr anchor="b">
            <a:normAutofit/>
          </a:bodyPr>
          <a:lstStyle/>
          <a:p>
            <a:pPr algn="r"/>
            <a:r>
              <a:rPr lang="es-ES" sz="4000">
                <a:solidFill>
                  <a:srgbClr val="FFFFFF"/>
                </a:solidFill>
              </a:rPr>
              <a:t>El educador social en el nuevo espacio tenológico</a:t>
            </a:r>
          </a:p>
        </p:txBody>
      </p:sp>
      <p:graphicFrame>
        <p:nvGraphicFramePr>
          <p:cNvPr id="5" name="Marcador de contenido 2">
            <a:extLst>
              <a:ext uri="{FF2B5EF4-FFF2-40B4-BE49-F238E27FC236}">
                <a16:creationId xmlns:a16="http://schemas.microsoft.com/office/drawing/2014/main" id="{BDA4906D-E2B8-D112-B4E0-EDEEB5B5C0B5}"/>
              </a:ext>
            </a:extLst>
          </p:cNvPr>
          <p:cNvGraphicFramePr>
            <a:graphicFrameLocks noGrp="1"/>
          </p:cNvGraphicFramePr>
          <p:nvPr>
            <p:ph idx="1"/>
            <p:extLst>
              <p:ext uri="{D42A27DB-BD31-4B8C-83A1-F6EECF244321}">
                <p14:modId xmlns:p14="http://schemas.microsoft.com/office/powerpoint/2010/main" val="2260185988"/>
              </p:ext>
            </p:extLst>
          </p:nvPr>
        </p:nvGraphicFramePr>
        <p:xfrm>
          <a:off x="4288221" y="511388"/>
          <a:ext cx="7688625" cy="5996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38362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B60F24-58B4-01D0-68F0-8106409A6B03}"/>
              </a:ext>
            </a:extLst>
          </p:cNvPr>
          <p:cNvPicPr>
            <a:picLocks noChangeAspect="1"/>
          </p:cNvPicPr>
          <p:nvPr/>
        </p:nvPicPr>
        <p:blipFill rotWithShape="1">
          <a:blip r:embed="rId2">
            <a:alphaModFix/>
          </a:blip>
          <a:srcRect t="1736" b="13994"/>
          <a:stretch/>
        </p:blipFill>
        <p:spPr>
          <a:xfrm>
            <a:off x="20" y="10"/>
            <a:ext cx="12191979" cy="6857990"/>
          </a:xfrm>
          <a:prstGeom prst="rect">
            <a:avLst/>
          </a:prstGeom>
        </p:spPr>
      </p:pic>
      <p:sp>
        <p:nvSpPr>
          <p:cNvPr id="9" name="Rectangle 8">
            <a:extLst>
              <a:ext uri="{FF2B5EF4-FFF2-40B4-BE49-F238E27FC236}">
                <a16:creationId xmlns:a16="http://schemas.microsoft.com/office/drawing/2014/main" id="{EB0222B5-B739-82A9-5CCC-C5585AE12A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344663" y="-4344657"/>
            <a:ext cx="3512260" cy="12201589"/>
          </a:xfrm>
          <a:prstGeom prst="rect">
            <a:avLst/>
          </a:prstGeom>
          <a:gradFill flip="none" rotWithShape="1">
            <a:gsLst>
              <a:gs pos="10000">
                <a:srgbClr val="000000">
                  <a:alpha val="0"/>
                </a:srgbClr>
              </a:gs>
              <a:gs pos="66000">
                <a:srgbClr val="000000">
                  <a:alpha val="46000"/>
                </a:srgbClr>
              </a:gs>
              <a:gs pos="100000">
                <a:srgbClr val="000000">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4E0302A-CDAD-3F07-312C-A4D3331585C3}"/>
              </a:ext>
            </a:extLst>
          </p:cNvPr>
          <p:cNvSpPr>
            <a:spLocks noGrp="1"/>
          </p:cNvSpPr>
          <p:nvPr>
            <p:ph type="title"/>
          </p:nvPr>
        </p:nvSpPr>
        <p:spPr>
          <a:xfrm>
            <a:off x="762000" y="1137434"/>
            <a:ext cx="7800660" cy="1520987"/>
          </a:xfrm>
        </p:spPr>
        <p:txBody>
          <a:bodyPr vert="horz" lIns="91440" tIns="45720" rIns="91440" bIns="45720" rtlCol="0" anchor="t">
            <a:normAutofit/>
          </a:bodyPr>
          <a:lstStyle/>
          <a:p>
            <a:r>
              <a:rPr lang="en-US" sz="4000">
                <a:solidFill>
                  <a:srgbClr val="FFFFFF"/>
                </a:solidFill>
              </a:rPr>
              <a:t>Web 2.0</a:t>
            </a:r>
          </a:p>
        </p:txBody>
      </p:sp>
      <p:sp>
        <p:nvSpPr>
          <p:cNvPr id="11" name="Rectangle 10">
            <a:extLst>
              <a:ext uri="{FF2B5EF4-FFF2-40B4-BE49-F238E27FC236}">
                <a16:creationId xmlns:a16="http://schemas.microsoft.com/office/drawing/2014/main" id="{5BE23E75-E7E9-4D9F-6D25-5512363F86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878570" y="-449383"/>
            <a:ext cx="2425271" cy="12201588"/>
          </a:xfrm>
          <a:prstGeom prst="rect">
            <a:avLst/>
          </a:prstGeom>
          <a:gradFill flip="none" rotWithShape="1">
            <a:gsLst>
              <a:gs pos="10000">
                <a:srgbClr val="000000">
                  <a:alpha val="0"/>
                </a:srgbClr>
              </a:gs>
              <a:gs pos="66000">
                <a:srgbClr val="000000">
                  <a:alpha val="35000"/>
                </a:srgbClr>
              </a:gs>
              <a:gs pos="100000">
                <a:srgbClr val="000000">
                  <a:alpha val="4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370ADBDA-B35F-DC96-DCB3-50D9170F5CDD}"/>
              </a:ext>
            </a:extLst>
          </p:cNvPr>
          <p:cNvSpPr>
            <a:spLocks noGrp="1"/>
          </p:cNvSpPr>
          <p:nvPr>
            <p:ph idx="1"/>
          </p:nvPr>
        </p:nvSpPr>
        <p:spPr>
          <a:xfrm>
            <a:off x="838200" y="4293441"/>
            <a:ext cx="6295332" cy="1588514"/>
          </a:xfrm>
        </p:spPr>
        <p:txBody>
          <a:bodyPr vert="horz" lIns="91440" tIns="45720" rIns="91440" bIns="45720" rtlCol="0" anchor="b">
            <a:normAutofit/>
          </a:bodyPr>
          <a:lstStyle/>
          <a:p>
            <a:pPr marL="0" indent="0">
              <a:buNone/>
            </a:pPr>
            <a:r>
              <a:rPr lang="en-US" sz="1800" dirty="0">
                <a:solidFill>
                  <a:srgbClr val="FFFFFF"/>
                </a:solidFill>
              </a:rPr>
              <a:t> </a:t>
            </a:r>
            <a:r>
              <a:rPr lang="en-US" sz="1800" dirty="0">
                <a:solidFill>
                  <a:srgbClr val="FFFFFF"/>
                </a:solidFill>
                <a:hlinkClick r:id="rId3"/>
              </a:rPr>
              <a:t>https://www.youtube.com/watch?v=svau4DCrAQk</a:t>
            </a:r>
            <a:r>
              <a:rPr lang="en-US" sz="1800" dirty="0">
                <a:solidFill>
                  <a:srgbClr val="FFFFFF"/>
                </a:solidFill>
              </a:rPr>
              <a:t> </a:t>
            </a:r>
          </a:p>
        </p:txBody>
      </p:sp>
      <p:cxnSp>
        <p:nvCxnSpPr>
          <p:cNvPr id="13" name="Straight Connector 12">
            <a:extLst>
              <a:ext uri="{FF2B5EF4-FFF2-40B4-BE49-F238E27FC236}">
                <a16:creationId xmlns:a16="http://schemas.microsoft.com/office/drawing/2014/main" id="{61B115DB-65EB-3FC3-7284-CFDF4ADC60B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2143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ED2BE61-7904-C7BE-E2E8-0666787E035A}"/>
              </a:ext>
            </a:extLst>
          </p:cNvPr>
          <p:cNvSpPr>
            <a:spLocks noGrp="1"/>
          </p:cNvSpPr>
          <p:nvPr>
            <p:ph type="title"/>
          </p:nvPr>
        </p:nvSpPr>
        <p:spPr>
          <a:xfrm>
            <a:off x="836675" y="174407"/>
            <a:ext cx="10515600" cy="1133693"/>
          </a:xfrm>
        </p:spPr>
        <p:txBody>
          <a:bodyPr>
            <a:normAutofit/>
          </a:bodyPr>
          <a:lstStyle/>
          <a:p>
            <a:r>
              <a:rPr lang="es-ES" sz="3600" dirty="0">
                <a:latin typeface="Helvetica" pitchFamily="2" charset="0"/>
              </a:rPr>
              <a:t>Web 2.0 </a:t>
            </a:r>
            <a:r>
              <a:rPr lang="es-ES" sz="3600" dirty="0">
                <a:effectLst/>
                <a:latin typeface="Helvetica" pitchFamily="2" charset="0"/>
              </a:rPr>
              <a:t>características esenciales </a:t>
            </a:r>
            <a:endParaRPr lang="es-ES" sz="3600" dirty="0">
              <a:latin typeface="Helvetica" pitchFamily="2" charset="0"/>
            </a:endParaRPr>
          </a:p>
        </p:txBody>
      </p:sp>
      <p:graphicFrame>
        <p:nvGraphicFramePr>
          <p:cNvPr id="5" name="Marcador de contenido 2">
            <a:extLst>
              <a:ext uri="{FF2B5EF4-FFF2-40B4-BE49-F238E27FC236}">
                <a16:creationId xmlns:a16="http://schemas.microsoft.com/office/drawing/2014/main" id="{EB69F748-93D9-A60A-EF03-D776A75F6E7E}"/>
              </a:ext>
            </a:extLst>
          </p:cNvPr>
          <p:cNvGraphicFramePr>
            <a:graphicFrameLocks noGrp="1"/>
          </p:cNvGraphicFramePr>
          <p:nvPr>
            <p:ph idx="1"/>
            <p:extLst>
              <p:ext uri="{D42A27DB-BD31-4B8C-83A1-F6EECF244321}">
                <p14:modId xmlns:p14="http://schemas.microsoft.com/office/powerpoint/2010/main" val="1554662550"/>
              </p:ext>
            </p:extLst>
          </p:nvPr>
        </p:nvGraphicFramePr>
        <p:xfrm>
          <a:off x="508000" y="914400"/>
          <a:ext cx="11176000" cy="5668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98476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BB0CB11-2EAC-939F-E54B-469B90550FF5}"/>
              </a:ext>
            </a:extLst>
          </p:cNvPr>
          <p:cNvSpPr>
            <a:spLocks noGrp="1"/>
          </p:cNvSpPr>
          <p:nvPr>
            <p:ph type="title"/>
          </p:nvPr>
        </p:nvSpPr>
        <p:spPr>
          <a:xfrm>
            <a:off x="811089" y="122452"/>
            <a:ext cx="10506456" cy="1014984"/>
          </a:xfrm>
        </p:spPr>
        <p:txBody>
          <a:bodyPr anchor="b">
            <a:normAutofit/>
          </a:bodyPr>
          <a:lstStyle/>
          <a:p>
            <a:r>
              <a:rPr lang="es-ES" sz="3600" dirty="0"/>
              <a:t>Web 2.0 Educación conectada</a:t>
            </a:r>
            <a:r>
              <a:rPr lang="es-ES" dirty="0"/>
              <a:t>	</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Marcador de contenido 2">
            <a:extLst>
              <a:ext uri="{FF2B5EF4-FFF2-40B4-BE49-F238E27FC236}">
                <a16:creationId xmlns:a16="http://schemas.microsoft.com/office/drawing/2014/main" id="{698A974A-E52F-9965-59DD-E0486BC58853}"/>
              </a:ext>
            </a:extLst>
          </p:cNvPr>
          <p:cNvGraphicFramePr>
            <a:graphicFrameLocks noGrp="1"/>
          </p:cNvGraphicFramePr>
          <p:nvPr>
            <p:ph idx="1"/>
            <p:extLst>
              <p:ext uri="{D42A27DB-BD31-4B8C-83A1-F6EECF244321}">
                <p14:modId xmlns:p14="http://schemas.microsoft.com/office/powerpoint/2010/main" val="823191552"/>
              </p:ext>
            </p:extLst>
          </p:nvPr>
        </p:nvGraphicFramePr>
        <p:xfrm>
          <a:off x="96253" y="1271016"/>
          <a:ext cx="11983451" cy="51582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3656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DBC8166-481C-4473-95F5-9A5B9073B7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A5A5CE6E-90AF-4D43-A014-1F9EC83EB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12467" cy="6858000"/>
          </a:xfrm>
          <a:custGeom>
            <a:avLst/>
            <a:gdLst>
              <a:gd name="connsiteX0" fmla="*/ 0 w 4512467"/>
              <a:gd name="connsiteY0" fmla="*/ 0 h 6858000"/>
              <a:gd name="connsiteX1" fmla="*/ 2579526 w 4512467"/>
              <a:gd name="connsiteY1" fmla="*/ 0 h 6858000"/>
              <a:gd name="connsiteX2" fmla="*/ 2583267 w 4512467"/>
              <a:gd name="connsiteY2" fmla="*/ 2151 h 6858000"/>
              <a:gd name="connsiteX3" fmla="*/ 4512467 w 4512467"/>
              <a:gd name="connsiteY3" fmla="*/ 3429000 h 6858000"/>
              <a:gd name="connsiteX4" fmla="*/ 2583267 w 4512467"/>
              <a:gd name="connsiteY4" fmla="*/ 6855849 h 6858000"/>
              <a:gd name="connsiteX5" fmla="*/ 2579526 w 4512467"/>
              <a:gd name="connsiteY5" fmla="*/ 6858000 h 6858000"/>
              <a:gd name="connsiteX6" fmla="*/ 0 w 45124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2467" h="6858000">
                <a:moveTo>
                  <a:pt x="0" y="0"/>
                </a:moveTo>
                <a:lnTo>
                  <a:pt x="2579526" y="0"/>
                </a:lnTo>
                <a:lnTo>
                  <a:pt x="2583267" y="2151"/>
                </a:lnTo>
                <a:cubicBezTo>
                  <a:pt x="3739868" y="704919"/>
                  <a:pt x="4512467" y="1976735"/>
                  <a:pt x="4512467" y="3429000"/>
                </a:cubicBezTo>
                <a:cubicBezTo>
                  <a:pt x="4512467" y="4881266"/>
                  <a:pt x="3739868" y="6153081"/>
                  <a:pt x="2583267" y="6855849"/>
                </a:cubicBezTo>
                <a:lnTo>
                  <a:pt x="2579526"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 name="Título 1">
            <a:extLst>
              <a:ext uri="{FF2B5EF4-FFF2-40B4-BE49-F238E27FC236}">
                <a16:creationId xmlns:a16="http://schemas.microsoft.com/office/drawing/2014/main" id="{A3605445-3810-7AA2-21E5-BB926534713F}"/>
              </a:ext>
            </a:extLst>
          </p:cNvPr>
          <p:cNvSpPr>
            <a:spLocks noGrp="1"/>
          </p:cNvSpPr>
          <p:nvPr>
            <p:ph type="title"/>
          </p:nvPr>
        </p:nvSpPr>
        <p:spPr>
          <a:xfrm>
            <a:off x="838200" y="643467"/>
            <a:ext cx="2951205" cy="5571066"/>
          </a:xfrm>
        </p:spPr>
        <p:txBody>
          <a:bodyPr>
            <a:normAutofit/>
          </a:bodyPr>
          <a:lstStyle/>
          <a:p>
            <a:r>
              <a:rPr lang="es-ES" sz="3700">
                <a:solidFill>
                  <a:srgbClr val="FFFFFF"/>
                </a:solidFill>
              </a:rPr>
              <a:t>Web 2.0 herramientas</a:t>
            </a:r>
          </a:p>
        </p:txBody>
      </p:sp>
      <p:graphicFrame>
        <p:nvGraphicFramePr>
          <p:cNvPr id="5" name="Marcador de contenido 2">
            <a:extLst>
              <a:ext uri="{FF2B5EF4-FFF2-40B4-BE49-F238E27FC236}">
                <a16:creationId xmlns:a16="http://schemas.microsoft.com/office/drawing/2014/main" id="{6A1A75D1-FCB7-06DF-4629-576BC073CA61}"/>
              </a:ext>
            </a:extLst>
          </p:cNvPr>
          <p:cNvGraphicFramePr>
            <a:graphicFrameLocks noGrp="1"/>
          </p:cNvGraphicFramePr>
          <p:nvPr>
            <p:ph idx="1"/>
            <p:extLst>
              <p:ext uri="{D42A27DB-BD31-4B8C-83A1-F6EECF244321}">
                <p14:modId xmlns:p14="http://schemas.microsoft.com/office/powerpoint/2010/main" val="1549333170"/>
              </p:ext>
            </p:extLst>
          </p:nvPr>
        </p:nvGraphicFramePr>
        <p:xfrm>
          <a:off x="5207640" y="643466"/>
          <a:ext cx="6291714" cy="55307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7527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lfileres coloridos conectados con un hilo">
            <a:extLst>
              <a:ext uri="{FF2B5EF4-FFF2-40B4-BE49-F238E27FC236}">
                <a16:creationId xmlns:a16="http://schemas.microsoft.com/office/drawing/2014/main" id="{2032A575-7EE6-405B-C647-D0BDF01BCAC1}"/>
              </a:ext>
            </a:extLst>
          </p:cNvPr>
          <p:cNvPicPr>
            <a:picLocks noChangeAspect="1"/>
          </p:cNvPicPr>
          <p:nvPr/>
        </p:nvPicPr>
        <p:blipFill rotWithShape="1">
          <a:blip r:embed="rId2"/>
          <a:srcRect b="15730"/>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45E9A59-3D8E-640F-DC97-336E8B08E37D}"/>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dirty="0" err="1">
                <a:solidFill>
                  <a:srgbClr val="FFFFFF"/>
                </a:solidFill>
              </a:rPr>
              <a:t>Tecnología</a:t>
            </a:r>
            <a:r>
              <a:rPr lang="en-US" sz="5200" dirty="0">
                <a:solidFill>
                  <a:srgbClr val="FFFFFF"/>
                </a:solidFill>
              </a:rPr>
              <a:t> </a:t>
            </a:r>
            <a:r>
              <a:rPr lang="en-US" sz="5200" dirty="0" err="1">
                <a:solidFill>
                  <a:srgbClr val="FFFFFF"/>
                </a:solidFill>
              </a:rPr>
              <a:t>educativa</a:t>
            </a:r>
            <a:r>
              <a:rPr lang="en-US" sz="5200" dirty="0">
                <a:solidFill>
                  <a:srgbClr val="FFFFFF"/>
                </a:solidFill>
              </a:rPr>
              <a:t> </a:t>
            </a:r>
            <a:r>
              <a:rPr lang="en-US" sz="5200" dirty="0" err="1">
                <a:solidFill>
                  <a:srgbClr val="FFFFFF"/>
                </a:solidFill>
              </a:rPr>
              <a:t>como</a:t>
            </a:r>
            <a:r>
              <a:rPr lang="en-US" sz="5200" dirty="0">
                <a:solidFill>
                  <a:srgbClr val="FFFFFF"/>
                </a:solidFill>
              </a:rPr>
              <a:t> </a:t>
            </a:r>
            <a:r>
              <a:rPr lang="en-US" sz="5200" dirty="0" err="1">
                <a:solidFill>
                  <a:srgbClr val="FFFFFF"/>
                </a:solidFill>
              </a:rPr>
              <a:t>disciplina</a:t>
            </a:r>
            <a:endParaRPr lang="en-US" sz="5200" dirty="0">
              <a:solidFill>
                <a:srgbClr val="FFFFFF"/>
              </a:solidFill>
            </a:endParaRPr>
          </a:p>
        </p:txBody>
      </p:sp>
      <p:sp>
        <p:nvSpPr>
          <p:cNvPr id="3" name="Marcador de contenido 2">
            <a:extLst>
              <a:ext uri="{FF2B5EF4-FFF2-40B4-BE49-F238E27FC236}">
                <a16:creationId xmlns:a16="http://schemas.microsoft.com/office/drawing/2014/main" id="{73ABE7D0-2680-85CF-25C6-AC3C55B5F321}"/>
              </a:ext>
            </a:extLst>
          </p:cNvPr>
          <p:cNvSpPr>
            <a:spLocks noGrp="1"/>
          </p:cNvSpPr>
          <p:nvPr>
            <p:ph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dirty="0">
                <a:solidFill>
                  <a:srgbClr val="FFFFFF"/>
                </a:solidFill>
                <a:hlinkClick r:id="rId3"/>
              </a:rPr>
              <a:t>https://www.youtube.com/watch?v=MzaM-Adl0rU</a:t>
            </a:r>
            <a:r>
              <a:rPr lang="en-US" sz="2400" dirty="0">
                <a:solidFill>
                  <a:srgbClr val="FFFFFF"/>
                </a:solidFill>
              </a:rPr>
              <a:t> </a:t>
            </a:r>
          </a:p>
        </p:txBody>
      </p:sp>
    </p:spTree>
    <p:extLst>
      <p:ext uri="{BB962C8B-B14F-4D97-AF65-F5344CB8AC3E}">
        <p14:creationId xmlns:p14="http://schemas.microsoft.com/office/powerpoint/2010/main" val="143552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A35CD4-B166-5313-9CE3-4C0360D8676F}"/>
              </a:ext>
            </a:extLst>
          </p:cNvPr>
          <p:cNvSpPr>
            <a:spLocks noGrp="1"/>
          </p:cNvSpPr>
          <p:nvPr>
            <p:ph type="title"/>
          </p:nvPr>
        </p:nvSpPr>
        <p:spPr/>
        <p:txBody>
          <a:bodyPr/>
          <a:lstStyle/>
          <a:p>
            <a:r>
              <a:rPr lang="es-ES" dirty="0"/>
              <a:t>Web 2.0 herramientas</a:t>
            </a:r>
          </a:p>
        </p:txBody>
      </p:sp>
      <p:graphicFrame>
        <p:nvGraphicFramePr>
          <p:cNvPr id="5" name="Marcador de contenido 2">
            <a:extLst>
              <a:ext uri="{FF2B5EF4-FFF2-40B4-BE49-F238E27FC236}">
                <a16:creationId xmlns:a16="http://schemas.microsoft.com/office/drawing/2014/main" id="{39C7F7E4-AA23-9D6E-64FC-FB2DAF861E43}"/>
              </a:ext>
            </a:extLst>
          </p:cNvPr>
          <p:cNvGraphicFramePr>
            <a:graphicFrameLocks noGrp="1"/>
          </p:cNvGraphicFramePr>
          <p:nvPr>
            <p:ph idx="1"/>
            <p:extLst>
              <p:ext uri="{D42A27DB-BD31-4B8C-83A1-F6EECF244321}">
                <p14:modId xmlns:p14="http://schemas.microsoft.com/office/powerpoint/2010/main" val="4255493167"/>
              </p:ext>
            </p:extLst>
          </p:nvPr>
        </p:nvGraphicFramePr>
        <p:xfrm>
          <a:off x="609600" y="1536700"/>
          <a:ext cx="11366500" cy="486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9536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Picture 3" descr="Engranajes de máquina">
            <a:extLst>
              <a:ext uri="{FF2B5EF4-FFF2-40B4-BE49-F238E27FC236}">
                <a16:creationId xmlns:a16="http://schemas.microsoft.com/office/drawing/2014/main" id="{896A5A85-5FAA-F67F-E95C-6E2F91B4488F}"/>
              </a:ext>
            </a:extLst>
          </p:cNvPr>
          <p:cNvPicPr>
            <a:picLocks noChangeAspect="1"/>
          </p:cNvPicPr>
          <p:nvPr/>
        </p:nvPicPr>
        <p:blipFill rotWithShape="1">
          <a:blip r:embed="rId2">
            <a:duotone>
              <a:prstClr val="black"/>
              <a:schemeClr val="tx2">
                <a:tint val="45000"/>
                <a:satMod val="400000"/>
              </a:schemeClr>
            </a:duotone>
            <a:alphaModFix amt="25000"/>
          </a:blip>
          <a:srcRect t="6995" b="8735"/>
          <a:stretch/>
        </p:blipFill>
        <p:spPr>
          <a:xfrm>
            <a:off x="20" y="10"/>
            <a:ext cx="12191980" cy="6857990"/>
          </a:xfrm>
          <a:prstGeom prst="rect">
            <a:avLst/>
          </a:prstGeom>
        </p:spPr>
      </p:pic>
      <p:sp>
        <p:nvSpPr>
          <p:cNvPr id="2" name="Título 1">
            <a:extLst>
              <a:ext uri="{FF2B5EF4-FFF2-40B4-BE49-F238E27FC236}">
                <a16:creationId xmlns:a16="http://schemas.microsoft.com/office/drawing/2014/main" id="{D78FE1DE-6CC9-140F-E388-29FDA73D8FB3}"/>
              </a:ext>
            </a:extLst>
          </p:cNvPr>
          <p:cNvSpPr>
            <a:spLocks noGrp="1"/>
          </p:cNvSpPr>
          <p:nvPr>
            <p:ph type="title"/>
          </p:nvPr>
        </p:nvSpPr>
        <p:spPr>
          <a:xfrm>
            <a:off x="1524000" y="1122363"/>
            <a:ext cx="9144000" cy="2777852"/>
          </a:xfrm>
        </p:spPr>
        <p:txBody>
          <a:bodyPr vert="horz" lIns="91440" tIns="45720" rIns="91440" bIns="45720" rtlCol="0" anchor="b">
            <a:normAutofit/>
          </a:bodyPr>
          <a:lstStyle/>
          <a:p>
            <a:pPr algn="ctr"/>
            <a:r>
              <a:rPr lang="en-US" sz="6000" b="1">
                <a:effectLst/>
              </a:rPr>
              <a:t> Enriqueciendo procesos cognitivos con tecnología. </a:t>
            </a:r>
            <a:br>
              <a:rPr lang="en-US" sz="6000">
                <a:effectLst/>
              </a:rPr>
            </a:br>
            <a:endParaRPr lang="en-US" sz="6000"/>
          </a:p>
        </p:txBody>
      </p:sp>
    </p:spTree>
    <p:extLst>
      <p:ext uri="{BB962C8B-B14F-4D97-AF65-F5344CB8AC3E}">
        <p14:creationId xmlns:p14="http://schemas.microsoft.com/office/powerpoint/2010/main" val="399860648"/>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ítulo 1">
            <a:extLst>
              <a:ext uri="{FF2B5EF4-FFF2-40B4-BE49-F238E27FC236}">
                <a16:creationId xmlns:a16="http://schemas.microsoft.com/office/drawing/2014/main" id="{B6560E5D-ABC3-2AB0-9897-7F7645676E59}"/>
              </a:ext>
            </a:extLst>
          </p:cNvPr>
          <p:cNvSpPr>
            <a:spLocks noGrp="1"/>
          </p:cNvSpPr>
          <p:nvPr>
            <p:ph type="title"/>
          </p:nvPr>
        </p:nvSpPr>
        <p:spPr>
          <a:xfrm>
            <a:off x="-556926" y="927670"/>
            <a:ext cx="2385720" cy="5129926"/>
          </a:xfrm>
        </p:spPr>
        <p:txBody>
          <a:bodyPr>
            <a:normAutofit/>
          </a:bodyPr>
          <a:lstStyle/>
          <a:p>
            <a:pPr algn="r"/>
            <a:r>
              <a:rPr lang="es-ES" sz="5400" dirty="0"/>
              <a:t>Web 2.0 </a:t>
            </a:r>
          </a:p>
        </p:txBody>
      </p:sp>
      <p:cxnSp>
        <p:nvCxnSpPr>
          <p:cNvPr id="12" name="Straight Connector 11">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Marcador de contenido 2">
            <a:extLst>
              <a:ext uri="{FF2B5EF4-FFF2-40B4-BE49-F238E27FC236}">
                <a16:creationId xmlns:a16="http://schemas.microsoft.com/office/drawing/2014/main" id="{D51A2DFE-0917-EC5E-8265-5B87B43E51C5}"/>
              </a:ext>
            </a:extLst>
          </p:cNvPr>
          <p:cNvGraphicFramePr>
            <a:graphicFrameLocks noGrp="1"/>
          </p:cNvGraphicFramePr>
          <p:nvPr>
            <p:ph idx="1"/>
            <p:extLst>
              <p:ext uri="{D42A27DB-BD31-4B8C-83A1-F6EECF244321}">
                <p14:modId xmlns:p14="http://schemas.microsoft.com/office/powerpoint/2010/main" val="1816423935"/>
              </p:ext>
            </p:extLst>
          </p:nvPr>
        </p:nvGraphicFramePr>
        <p:xfrm>
          <a:off x="1828793" y="345440"/>
          <a:ext cx="10220963" cy="63147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1093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59AB4C8-9178-4F7A-8404-6890510B5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3F9613F8-B10A-BCF1-1870-7DBE719F758C}"/>
              </a:ext>
            </a:extLst>
          </p:cNvPr>
          <p:cNvSpPr>
            <a:spLocks noGrp="1"/>
          </p:cNvSpPr>
          <p:nvPr>
            <p:ph type="title"/>
          </p:nvPr>
        </p:nvSpPr>
        <p:spPr>
          <a:xfrm>
            <a:off x="638881" y="457201"/>
            <a:ext cx="10909640" cy="1832654"/>
          </a:xfrm>
        </p:spPr>
        <p:txBody>
          <a:bodyPr vert="horz" lIns="91440" tIns="45720" rIns="91440" bIns="45720" rtlCol="0" anchor="b">
            <a:normAutofit/>
          </a:bodyPr>
          <a:lstStyle/>
          <a:p>
            <a:pPr algn="ctr"/>
            <a:r>
              <a:rPr lang="en-US" sz="3600" kern="1200" dirty="0">
                <a:solidFill>
                  <a:schemeClr val="tx1"/>
                </a:solidFill>
                <a:latin typeface="+mj-lt"/>
                <a:ea typeface="+mj-ea"/>
                <a:cs typeface="+mj-cs"/>
                <a:hlinkClick r:id="rId2"/>
              </a:rPr>
              <a:t>https://www.youtube.com/watch?v=kMsUuKP3PP0</a:t>
            </a:r>
            <a:r>
              <a:rPr lang="en-US" sz="3600" kern="1200" dirty="0">
                <a:solidFill>
                  <a:schemeClr val="tx1"/>
                </a:solidFill>
                <a:latin typeface="+mj-lt"/>
                <a:ea typeface="+mj-ea"/>
                <a:cs typeface="+mj-cs"/>
              </a:rPr>
              <a:t>  </a:t>
            </a:r>
          </a:p>
        </p:txBody>
      </p:sp>
      <p:sp>
        <p:nvSpPr>
          <p:cNvPr id="11" name="sketch line">
            <a:extLst>
              <a:ext uri="{FF2B5EF4-FFF2-40B4-BE49-F238E27FC236}">
                <a16:creationId xmlns:a16="http://schemas.microsoft.com/office/drawing/2014/main" id="{4CFDFB37-4BC7-42C6-915D-A6609139B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2343912"/>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POI">
            <a:extLst>
              <a:ext uri="{FF2B5EF4-FFF2-40B4-BE49-F238E27FC236}">
                <a16:creationId xmlns:a16="http://schemas.microsoft.com/office/drawing/2014/main" id="{A4DC4F03-4D8B-3292-0F0B-1EE2AC29D60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43044" y="3124200"/>
            <a:ext cx="3102864" cy="3102864"/>
          </a:xfrm>
          <a:prstGeom prst="rect">
            <a:avLst/>
          </a:prstGeom>
        </p:spPr>
      </p:pic>
    </p:spTree>
    <p:extLst>
      <p:ext uri="{BB962C8B-B14F-4D97-AF65-F5344CB8AC3E}">
        <p14:creationId xmlns:p14="http://schemas.microsoft.com/office/powerpoint/2010/main" val="495015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63371BC-A0D4-4E7B-20B6-99707ECB8274}"/>
              </a:ext>
            </a:extLst>
          </p:cNvPr>
          <p:cNvSpPr>
            <a:spLocks noGrp="1"/>
          </p:cNvSpPr>
          <p:nvPr>
            <p:ph type="title"/>
          </p:nvPr>
        </p:nvSpPr>
        <p:spPr>
          <a:xfrm>
            <a:off x="836676" y="191707"/>
            <a:ext cx="10515600" cy="694477"/>
          </a:xfrm>
        </p:spPr>
        <p:txBody>
          <a:bodyPr>
            <a:normAutofit/>
          </a:bodyPr>
          <a:lstStyle/>
          <a:p>
            <a:pPr algn="ctr"/>
            <a:r>
              <a:rPr lang="es-ES" sz="2800" b="1" dirty="0"/>
              <a:t>Debate</a:t>
            </a:r>
            <a:endParaRPr lang="es-ES" sz="5400" b="1" dirty="0"/>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Marcador de contenido 2">
            <a:extLst>
              <a:ext uri="{FF2B5EF4-FFF2-40B4-BE49-F238E27FC236}">
                <a16:creationId xmlns:a16="http://schemas.microsoft.com/office/drawing/2014/main" id="{3EC8EF8E-AF34-36F2-8928-11205A4DD5F2}"/>
              </a:ext>
            </a:extLst>
          </p:cNvPr>
          <p:cNvGraphicFramePr>
            <a:graphicFrameLocks noGrp="1"/>
          </p:cNvGraphicFramePr>
          <p:nvPr>
            <p:ph idx="1"/>
            <p:extLst>
              <p:ext uri="{D42A27DB-BD31-4B8C-83A1-F6EECF244321}">
                <p14:modId xmlns:p14="http://schemas.microsoft.com/office/powerpoint/2010/main" val="589463242"/>
              </p:ext>
            </p:extLst>
          </p:nvPr>
        </p:nvGraphicFramePr>
        <p:xfrm>
          <a:off x="367320" y="773090"/>
          <a:ext cx="11457360" cy="5893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22058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arca de exclamación sobre fondo amarillo">
            <a:extLst>
              <a:ext uri="{FF2B5EF4-FFF2-40B4-BE49-F238E27FC236}">
                <a16:creationId xmlns:a16="http://schemas.microsoft.com/office/drawing/2014/main" id="{BEDFC4E0-65CF-45DB-3909-709E03F4A23E}"/>
              </a:ext>
            </a:extLst>
          </p:cNvPr>
          <p:cNvPicPr>
            <a:picLocks noChangeAspect="1"/>
          </p:cNvPicPr>
          <p:nvPr/>
        </p:nvPicPr>
        <p:blipFill rotWithShape="1">
          <a:blip r:embed="rId2"/>
          <a:srcRect t="5436"/>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Marcador de contenido 2">
            <a:extLst>
              <a:ext uri="{FF2B5EF4-FFF2-40B4-BE49-F238E27FC236}">
                <a16:creationId xmlns:a16="http://schemas.microsoft.com/office/drawing/2014/main" id="{BACA57DE-A81B-CF86-B38A-59A0AAD01AC8}"/>
              </a:ext>
            </a:extLst>
          </p:cNvPr>
          <p:cNvSpPr>
            <a:spLocks noGrp="1"/>
          </p:cNvSpPr>
          <p:nvPr>
            <p:ph idx="1"/>
          </p:nvPr>
        </p:nvSpPr>
        <p:spPr>
          <a:xfrm>
            <a:off x="2728686" y="1245954"/>
            <a:ext cx="8580504" cy="4366092"/>
          </a:xfrm>
        </p:spPr>
        <p:txBody>
          <a:bodyPr>
            <a:normAutofit/>
          </a:bodyPr>
          <a:lstStyle/>
          <a:p>
            <a:pPr marL="0" indent="0">
              <a:buNone/>
            </a:pPr>
            <a:endParaRPr lang="es-ES" sz="2000" dirty="0"/>
          </a:p>
          <a:p>
            <a:pPr marL="0" indent="0">
              <a:buNone/>
            </a:pPr>
            <a:endParaRPr lang="es-ES" sz="2000" dirty="0"/>
          </a:p>
          <a:p>
            <a:pPr marL="0" indent="0">
              <a:buNone/>
            </a:pPr>
            <a:r>
              <a:rPr lang="es-ES" sz="4000" dirty="0"/>
              <a:t>¡Gracias por vuestra atención!</a:t>
            </a:r>
          </a:p>
        </p:txBody>
      </p:sp>
    </p:spTree>
    <p:extLst>
      <p:ext uri="{BB962C8B-B14F-4D97-AF65-F5344CB8AC3E}">
        <p14:creationId xmlns:p14="http://schemas.microsoft.com/office/powerpoint/2010/main" val="4230050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E2B703B-46F9-481A-A605-82E2A828C4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9375E2F-D701-4BF5-3CCB-3DA039EB9FF8}"/>
              </a:ext>
            </a:extLst>
          </p:cNvPr>
          <p:cNvSpPr>
            <a:spLocks noGrp="1"/>
          </p:cNvSpPr>
          <p:nvPr>
            <p:ph type="title"/>
          </p:nvPr>
        </p:nvSpPr>
        <p:spPr>
          <a:xfrm>
            <a:off x="838200" y="459863"/>
            <a:ext cx="10515600" cy="1004594"/>
          </a:xfrm>
        </p:spPr>
        <p:txBody>
          <a:bodyPr>
            <a:normAutofit/>
          </a:bodyPr>
          <a:lstStyle/>
          <a:p>
            <a:pPr algn="ctr"/>
            <a:r>
              <a:rPr lang="es-ES" dirty="0">
                <a:solidFill>
                  <a:srgbClr val="FFFFFF"/>
                </a:solidFill>
              </a:rPr>
              <a:t>Introducción</a:t>
            </a:r>
          </a:p>
        </p:txBody>
      </p:sp>
      <p:sp>
        <p:nvSpPr>
          <p:cNvPr id="11" name="Rectangle: Rounded Corners 10">
            <a:extLst>
              <a:ext uri="{FF2B5EF4-FFF2-40B4-BE49-F238E27FC236}">
                <a16:creationId xmlns:a16="http://schemas.microsoft.com/office/drawing/2014/main" id="{F13BE4D7-0C3D-4906-B230-A1C5B4665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496" y="1587970"/>
            <a:ext cx="11033008" cy="4768380"/>
          </a:xfrm>
          <a:prstGeom prst="roundRect">
            <a:avLst>
              <a:gd name="adj" fmla="val 3174"/>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D126E321-ADD6-B3A8-4172-9833050A28FC}"/>
              </a:ext>
            </a:extLst>
          </p:cNvPr>
          <p:cNvGraphicFramePr>
            <a:graphicFrameLocks noGrp="1"/>
          </p:cNvGraphicFramePr>
          <p:nvPr>
            <p:ph idx="1"/>
            <p:extLst>
              <p:ext uri="{D42A27DB-BD31-4B8C-83A1-F6EECF244321}">
                <p14:modId xmlns:p14="http://schemas.microsoft.com/office/powerpoint/2010/main" val="3133572205"/>
              </p:ext>
            </p:extLst>
          </p:nvPr>
        </p:nvGraphicFramePr>
        <p:xfrm>
          <a:off x="188118" y="1464457"/>
          <a:ext cx="11815763" cy="47683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8892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43C8EFE-3AA1-5242-9EC0-E46B35711BE6}"/>
              </a:ext>
            </a:extLst>
          </p:cNvPr>
          <p:cNvSpPr>
            <a:spLocks noGrp="1"/>
          </p:cNvSpPr>
          <p:nvPr>
            <p:ph type="title"/>
          </p:nvPr>
        </p:nvSpPr>
        <p:spPr>
          <a:xfrm>
            <a:off x="841248" y="256032"/>
            <a:ext cx="10506456" cy="1014984"/>
          </a:xfrm>
        </p:spPr>
        <p:txBody>
          <a:bodyPr anchor="b">
            <a:normAutofit/>
          </a:bodyPr>
          <a:lstStyle/>
          <a:p>
            <a:r>
              <a:rPr lang="es-ES" sz="3100">
                <a:effectLst/>
                <a:latin typeface="Helvetica" pitchFamily="2" charset="0"/>
              </a:rPr>
              <a:t>1. Origen, evolución y fuentes de la Tecnología Educativa</a:t>
            </a:r>
            <a:br>
              <a:rPr lang="es-ES" sz="3100">
                <a:effectLst/>
                <a:latin typeface="Helvetica" pitchFamily="2" charset="0"/>
              </a:rPr>
            </a:br>
            <a:endParaRPr lang="es-ES" sz="3100"/>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Marcador de contenido 2">
            <a:extLst>
              <a:ext uri="{FF2B5EF4-FFF2-40B4-BE49-F238E27FC236}">
                <a16:creationId xmlns:a16="http://schemas.microsoft.com/office/drawing/2014/main" id="{E5A8EF89-5EF6-7F12-0EDE-BBAA64ECE5BE}"/>
              </a:ext>
            </a:extLst>
          </p:cNvPr>
          <p:cNvGraphicFramePr>
            <a:graphicFrameLocks noGrp="1"/>
          </p:cNvGraphicFramePr>
          <p:nvPr>
            <p:ph idx="1"/>
            <p:extLst>
              <p:ext uri="{D42A27DB-BD31-4B8C-83A1-F6EECF244321}">
                <p14:modId xmlns:p14="http://schemas.microsoft.com/office/powerpoint/2010/main" val="3122901323"/>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7981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DAF3E328-5810-5D47-FAF4-1253AE8CB023}"/>
              </a:ext>
            </a:extLst>
          </p:cNvPr>
          <p:cNvSpPr>
            <a:spLocks noGrp="1"/>
          </p:cNvSpPr>
          <p:nvPr>
            <p:ph type="title"/>
          </p:nvPr>
        </p:nvSpPr>
        <p:spPr>
          <a:xfrm>
            <a:off x="1371597" y="348865"/>
            <a:ext cx="10044023" cy="877729"/>
          </a:xfrm>
        </p:spPr>
        <p:txBody>
          <a:bodyPr anchor="ctr">
            <a:normAutofit/>
          </a:bodyPr>
          <a:lstStyle/>
          <a:p>
            <a:r>
              <a:rPr lang="es-ES" sz="3100">
                <a:solidFill>
                  <a:srgbClr val="FFFFFF"/>
                </a:solidFill>
              </a:rPr>
              <a:t>Fuentes clásicas de las que parte la Tecnología Educativa	</a:t>
            </a:r>
          </a:p>
        </p:txBody>
      </p:sp>
      <p:graphicFrame>
        <p:nvGraphicFramePr>
          <p:cNvPr id="5" name="Marcador de contenido 2">
            <a:extLst>
              <a:ext uri="{FF2B5EF4-FFF2-40B4-BE49-F238E27FC236}">
                <a16:creationId xmlns:a16="http://schemas.microsoft.com/office/drawing/2014/main" id="{89A1B3AC-DC85-AE8C-A8DD-2F72A81EA8AA}"/>
              </a:ext>
            </a:extLst>
          </p:cNvPr>
          <p:cNvGraphicFramePr>
            <a:graphicFrameLocks noGrp="1"/>
          </p:cNvGraphicFramePr>
          <p:nvPr>
            <p:ph idx="1"/>
            <p:extLst>
              <p:ext uri="{D42A27DB-BD31-4B8C-83A1-F6EECF244321}">
                <p14:modId xmlns:p14="http://schemas.microsoft.com/office/powerpoint/2010/main" val="3837038172"/>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593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4" descr="Bombilla en fondo amarillo con rayos de luz y cable pintados">
            <a:extLst>
              <a:ext uri="{FF2B5EF4-FFF2-40B4-BE49-F238E27FC236}">
                <a16:creationId xmlns:a16="http://schemas.microsoft.com/office/drawing/2014/main" id="{AA6AB2E7-BD1E-CB14-24E7-5F601454FBF7}"/>
              </a:ext>
            </a:extLst>
          </p:cNvPr>
          <p:cNvPicPr>
            <a:picLocks noChangeAspect="1"/>
          </p:cNvPicPr>
          <p:nvPr/>
        </p:nvPicPr>
        <p:blipFill rotWithShape="1">
          <a:blip r:embed="rId2"/>
          <a:srcRect t="8537"/>
          <a:stretch/>
        </p:blipFill>
        <p:spPr>
          <a:xfrm>
            <a:off x="1" y="1"/>
            <a:ext cx="12192000" cy="6857999"/>
          </a:xfrm>
          <a:prstGeom prst="rect">
            <a:avLst/>
          </a:prstGeom>
        </p:spPr>
      </p:pic>
      <p:sp useBgFill="1">
        <p:nvSpPr>
          <p:cNvPr id="11" name="Freeform: Shape 10">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389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a:extLst>
              <a:ext uri="{FF2B5EF4-FFF2-40B4-BE49-F238E27FC236}">
                <a16:creationId xmlns:a16="http://schemas.microsoft.com/office/drawing/2014/main" id="{B72636F9-FA5F-0AAB-91B8-83641F405761}"/>
              </a:ext>
            </a:extLst>
          </p:cNvPr>
          <p:cNvSpPr>
            <a:spLocks noGrp="1"/>
          </p:cNvSpPr>
          <p:nvPr>
            <p:ph type="title"/>
          </p:nvPr>
        </p:nvSpPr>
        <p:spPr>
          <a:xfrm>
            <a:off x="1037809" y="1071350"/>
            <a:ext cx="4775162" cy="1339382"/>
          </a:xfrm>
        </p:spPr>
        <p:txBody>
          <a:bodyPr>
            <a:normAutofit/>
          </a:bodyPr>
          <a:lstStyle/>
          <a:p>
            <a:pPr algn="ctr"/>
            <a:r>
              <a:rPr lang="es-ES" sz="3100"/>
              <a:t>Fuentes clásicas de las que parte la Tecnología Educativa	</a:t>
            </a:r>
          </a:p>
        </p:txBody>
      </p:sp>
      <p:sp>
        <p:nvSpPr>
          <p:cNvPr id="13"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64666"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E670DDFE-C57E-1504-64FF-8235CDCC14D2}"/>
              </a:ext>
            </a:extLst>
          </p:cNvPr>
          <p:cNvSpPr>
            <a:spLocks noGrp="1"/>
          </p:cNvSpPr>
          <p:nvPr>
            <p:ph idx="1"/>
          </p:nvPr>
        </p:nvSpPr>
        <p:spPr>
          <a:xfrm>
            <a:off x="1196167" y="2892399"/>
            <a:ext cx="4458446" cy="3109740"/>
          </a:xfrm>
        </p:spPr>
        <p:txBody>
          <a:bodyPr anchor="ctr">
            <a:normAutofit/>
          </a:bodyPr>
          <a:lstStyle/>
          <a:p>
            <a:pPr marL="0" indent="0">
              <a:buNone/>
            </a:pPr>
            <a:r>
              <a:rPr lang="es-ES" sz="3200" b="1" dirty="0">
                <a:effectLst/>
                <a:latin typeface="Helvetica" pitchFamily="2" charset="0"/>
              </a:rPr>
              <a:t>Teoría del aprendizaje</a:t>
            </a:r>
            <a:r>
              <a:rPr lang="es-ES" sz="3200" dirty="0">
                <a:effectLst/>
                <a:latin typeface="Helvetica" pitchFamily="2" charset="0"/>
              </a:rPr>
              <a:t>: aporta conocimiento sobre cómo los sujetos aprenden.</a:t>
            </a:r>
          </a:p>
          <a:p>
            <a:endParaRPr lang="es-ES" sz="3200" dirty="0">
              <a:effectLst/>
              <a:latin typeface="Helvetica" pitchFamily="2" charset="0"/>
            </a:endParaRPr>
          </a:p>
          <a:p>
            <a:endParaRPr lang="es-ES" sz="2000" dirty="0">
              <a:effectLst/>
              <a:latin typeface="Helvetica" pitchFamily="2" charset="0"/>
            </a:endParaRPr>
          </a:p>
          <a:p>
            <a:endParaRPr lang="es-ES" sz="2000" dirty="0">
              <a:effectLst/>
              <a:latin typeface="Helvetica" pitchFamily="2" charset="0"/>
            </a:endParaRPr>
          </a:p>
          <a:p>
            <a:endParaRPr lang="es-ES" sz="2000" dirty="0"/>
          </a:p>
        </p:txBody>
      </p:sp>
    </p:spTree>
    <p:extLst>
      <p:ext uri="{BB962C8B-B14F-4D97-AF65-F5344CB8AC3E}">
        <p14:creationId xmlns:p14="http://schemas.microsoft.com/office/powerpoint/2010/main" val="2938397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8">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4" descr="CPU con números binarios y placa base">
            <a:extLst>
              <a:ext uri="{FF2B5EF4-FFF2-40B4-BE49-F238E27FC236}">
                <a16:creationId xmlns:a16="http://schemas.microsoft.com/office/drawing/2014/main" id="{644F76E5-9D70-06B9-7CAE-AD4C635D5C24}"/>
              </a:ext>
            </a:extLst>
          </p:cNvPr>
          <p:cNvPicPr>
            <a:picLocks noChangeAspect="1"/>
          </p:cNvPicPr>
          <p:nvPr/>
        </p:nvPicPr>
        <p:blipFill rotWithShape="1">
          <a:blip r:embed="rId3"/>
          <a:srcRect/>
          <a:stretch/>
        </p:blipFill>
        <p:spPr>
          <a:xfrm>
            <a:off x="1" y="1"/>
            <a:ext cx="12192000" cy="6857999"/>
          </a:xfrm>
          <a:prstGeom prst="rect">
            <a:avLst/>
          </a:prstGeom>
        </p:spPr>
      </p:pic>
      <p:sp useBgFill="1">
        <p:nvSpPr>
          <p:cNvPr id="11" name="Freeform: Shape 10">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389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a:extLst>
              <a:ext uri="{FF2B5EF4-FFF2-40B4-BE49-F238E27FC236}">
                <a16:creationId xmlns:a16="http://schemas.microsoft.com/office/drawing/2014/main" id="{C1287738-36A8-3856-0F81-77F656056629}"/>
              </a:ext>
            </a:extLst>
          </p:cNvPr>
          <p:cNvSpPr>
            <a:spLocks noGrp="1"/>
          </p:cNvSpPr>
          <p:nvPr>
            <p:ph type="title"/>
          </p:nvPr>
        </p:nvSpPr>
        <p:spPr>
          <a:xfrm>
            <a:off x="1037809" y="1071350"/>
            <a:ext cx="4775162" cy="1339382"/>
          </a:xfrm>
        </p:spPr>
        <p:txBody>
          <a:bodyPr>
            <a:normAutofit/>
          </a:bodyPr>
          <a:lstStyle/>
          <a:p>
            <a:pPr algn="ctr"/>
            <a:r>
              <a:rPr lang="es-ES" sz="3100"/>
              <a:t>Fuentes clásicas de las que parte la Tecnología Educativa</a:t>
            </a:r>
          </a:p>
        </p:txBody>
      </p:sp>
      <p:sp>
        <p:nvSpPr>
          <p:cNvPr id="13"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64666"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E8AD459E-5E5A-7EF2-3566-43C474BB4B9F}"/>
              </a:ext>
            </a:extLst>
          </p:cNvPr>
          <p:cNvSpPr>
            <a:spLocks noGrp="1"/>
          </p:cNvSpPr>
          <p:nvPr>
            <p:ph idx="1"/>
          </p:nvPr>
        </p:nvSpPr>
        <p:spPr>
          <a:xfrm>
            <a:off x="834609" y="2653567"/>
            <a:ext cx="5261391" cy="3246265"/>
          </a:xfrm>
        </p:spPr>
        <p:txBody>
          <a:bodyPr anchor="ctr">
            <a:normAutofit lnSpcReduction="10000"/>
          </a:bodyPr>
          <a:lstStyle/>
          <a:p>
            <a:pPr marL="0" indent="0">
              <a:buNone/>
            </a:pPr>
            <a:r>
              <a:rPr lang="es-ES" b="1" dirty="0">
                <a:effectLst/>
                <a:latin typeface="Helvetica" pitchFamily="2" charset="0"/>
              </a:rPr>
              <a:t>Teor</a:t>
            </a:r>
            <a:r>
              <a:rPr lang="es-ES" b="1" dirty="0">
                <a:latin typeface="Helvetica" pitchFamily="2" charset="0"/>
              </a:rPr>
              <a:t>ía </a:t>
            </a:r>
            <a:r>
              <a:rPr lang="es-ES" b="1" dirty="0">
                <a:effectLst/>
                <a:latin typeface="Helvetica" pitchFamily="2" charset="0"/>
              </a:rPr>
              <a:t>de Sistemas: </a:t>
            </a:r>
            <a:r>
              <a:rPr lang="es-ES" dirty="0">
                <a:effectLst/>
                <a:latin typeface="Helvetica" pitchFamily="2" charset="0"/>
              </a:rPr>
              <a:t>superar la visión más instrumentalista de la Tecnología Educativa permitiendo el diseño de situaciones de enseñanza en las que se tienen en cuenta todas las variables que intervienen en el proceso educativo.</a:t>
            </a:r>
            <a:endParaRPr lang="es-ES" dirty="0">
              <a:latin typeface="Helvetica" pitchFamily="2" charset="0"/>
            </a:endParaRPr>
          </a:p>
          <a:p>
            <a:endParaRPr lang="es-ES" dirty="0"/>
          </a:p>
        </p:txBody>
      </p:sp>
    </p:spTree>
    <p:extLst>
      <p:ext uri="{BB962C8B-B14F-4D97-AF65-F5344CB8AC3E}">
        <p14:creationId xmlns:p14="http://schemas.microsoft.com/office/powerpoint/2010/main" val="2942237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laca brillante de circuito impreso">
            <a:extLst>
              <a:ext uri="{FF2B5EF4-FFF2-40B4-BE49-F238E27FC236}">
                <a16:creationId xmlns:a16="http://schemas.microsoft.com/office/drawing/2014/main" id="{2C705066-8163-1A9B-F632-825CD809D8C4}"/>
              </a:ext>
            </a:extLst>
          </p:cNvPr>
          <p:cNvPicPr>
            <a:picLocks noChangeAspect="1"/>
          </p:cNvPicPr>
          <p:nvPr/>
        </p:nvPicPr>
        <p:blipFill rotWithShape="1">
          <a:blip r:embed="rId2"/>
          <a:srcRect b="15730"/>
          <a:stretch/>
        </p:blipFill>
        <p:spPr>
          <a:xfrm>
            <a:off x="1" y="1"/>
            <a:ext cx="12192000" cy="6857999"/>
          </a:xfrm>
          <a:prstGeom prst="rect">
            <a:avLst/>
          </a:prstGeom>
        </p:spPr>
      </p:pic>
      <p:sp useBgFill="1">
        <p:nvSpPr>
          <p:cNvPr id="11" name="Freeform: Shape 10">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389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ítulo 1">
            <a:extLst>
              <a:ext uri="{FF2B5EF4-FFF2-40B4-BE49-F238E27FC236}">
                <a16:creationId xmlns:a16="http://schemas.microsoft.com/office/drawing/2014/main" id="{3A8082AF-5AD3-0A65-0CAB-7478E48E8C80}"/>
              </a:ext>
            </a:extLst>
          </p:cNvPr>
          <p:cNvSpPr>
            <a:spLocks noGrp="1"/>
          </p:cNvSpPr>
          <p:nvPr>
            <p:ph type="title"/>
          </p:nvPr>
        </p:nvSpPr>
        <p:spPr>
          <a:xfrm>
            <a:off x="1037809" y="1071350"/>
            <a:ext cx="4775162" cy="1339382"/>
          </a:xfrm>
        </p:spPr>
        <p:txBody>
          <a:bodyPr>
            <a:normAutofit/>
          </a:bodyPr>
          <a:lstStyle/>
          <a:p>
            <a:pPr algn="ctr"/>
            <a:r>
              <a:rPr lang="es-ES" sz="3100" dirty="0"/>
              <a:t>Fuentes clásicas de las que parte la Tecnología Educativa</a:t>
            </a:r>
          </a:p>
        </p:txBody>
      </p:sp>
      <p:sp>
        <p:nvSpPr>
          <p:cNvPr id="13"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64666"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36220D00-12D9-8106-FE75-1514F28EDB59}"/>
              </a:ext>
            </a:extLst>
          </p:cNvPr>
          <p:cNvSpPr>
            <a:spLocks noGrp="1"/>
          </p:cNvSpPr>
          <p:nvPr>
            <p:ph idx="1"/>
          </p:nvPr>
        </p:nvSpPr>
        <p:spPr>
          <a:xfrm>
            <a:off x="754780" y="2410732"/>
            <a:ext cx="5372101" cy="3246265"/>
          </a:xfrm>
        </p:spPr>
        <p:txBody>
          <a:bodyPr anchor="ctr">
            <a:normAutofit/>
          </a:bodyPr>
          <a:lstStyle/>
          <a:p>
            <a:pPr marL="0" indent="0">
              <a:buNone/>
            </a:pPr>
            <a:r>
              <a:rPr lang="es-ES" dirty="0">
                <a:effectLst/>
                <a:latin typeface="Helvetica" pitchFamily="2" charset="0"/>
              </a:rPr>
              <a:t>La </a:t>
            </a:r>
            <a:r>
              <a:rPr lang="es-ES" b="1" dirty="0">
                <a:effectLst/>
                <a:latin typeface="Helvetica" pitchFamily="2" charset="0"/>
              </a:rPr>
              <a:t>Teoría de la Comunicación: </a:t>
            </a:r>
            <a:r>
              <a:rPr lang="es-ES" dirty="0">
                <a:effectLst/>
                <a:latin typeface="Helvetica" pitchFamily="2" charset="0"/>
              </a:rPr>
              <a:t>es una fuente clave ya que la enseñanza es un proceso de comunicación intencionado (Martínez, 2007) y la finalidad de la tecnología es la mejora de dicho proceso.</a:t>
            </a:r>
          </a:p>
          <a:p>
            <a:endParaRPr lang="es-ES" sz="2000" dirty="0"/>
          </a:p>
        </p:txBody>
      </p:sp>
    </p:spTree>
    <p:extLst>
      <p:ext uri="{BB962C8B-B14F-4D97-AF65-F5344CB8AC3E}">
        <p14:creationId xmlns:p14="http://schemas.microsoft.com/office/powerpoint/2010/main" val="1961319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D2C3F89F-4A36-B65C-B26A-899DFE5CF8A3}"/>
              </a:ext>
            </a:extLst>
          </p:cNvPr>
          <p:cNvSpPr>
            <a:spLocks noGrp="1"/>
          </p:cNvSpPr>
          <p:nvPr>
            <p:ph type="title"/>
          </p:nvPr>
        </p:nvSpPr>
        <p:spPr>
          <a:xfrm>
            <a:off x="1371597" y="348865"/>
            <a:ext cx="10044023" cy="877729"/>
          </a:xfrm>
        </p:spPr>
        <p:txBody>
          <a:bodyPr anchor="ctr">
            <a:normAutofit/>
          </a:bodyPr>
          <a:lstStyle/>
          <a:p>
            <a:r>
              <a:rPr lang="es-ES" sz="3400">
                <a:solidFill>
                  <a:srgbClr val="FFFFFF"/>
                </a:solidFill>
              </a:rPr>
              <a:t>Fuentes clásicas de las que parte la Tecnología Educativa</a:t>
            </a:r>
          </a:p>
        </p:txBody>
      </p:sp>
      <p:graphicFrame>
        <p:nvGraphicFramePr>
          <p:cNvPr id="5" name="Marcador de contenido 2">
            <a:extLst>
              <a:ext uri="{FF2B5EF4-FFF2-40B4-BE49-F238E27FC236}">
                <a16:creationId xmlns:a16="http://schemas.microsoft.com/office/drawing/2014/main" id="{9F1054F8-BC9A-A5A1-24B5-D51F728CE940}"/>
              </a:ext>
            </a:extLst>
          </p:cNvPr>
          <p:cNvGraphicFramePr>
            <a:graphicFrameLocks noGrp="1"/>
          </p:cNvGraphicFramePr>
          <p:nvPr>
            <p:ph idx="1"/>
            <p:extLst>
              <p:ext uri="{D42A27DB-BD31-4B8C-83A1-F6EECF244321}">
                <p14:modId xmlns:p14="http://schemas.microsoft.com/office/powerpoint/2010/main" val="2477477109"/>
              </p:ext>
            </p:extLst>
          </p:nvPr>
        </p:nvGraphicFramePr>
        <p:xfrm>
          <a:off x="203200" y="1741715"/>
          <a:ext cx="11887200" cy="49058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03048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TotalTime>
  <Words>1067</Words>
  <Application>Microsoft Macintosh PowerPoint</Application>
  <PresentationFormat>Panorámica</PresentationFormat>
  <Paragraphs>99</Paragraphs>
  <Slides>25</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25</vt:i4>
      </vt:variant>
    </vt:vector>
  </HeadingPairs>
  <TitlesOfParts>
    <vt:vector size="30" baseType="lpstr">
      <vt:lpstr>Arial</vt:lpstr>
      <vt:lpstr>Calibri</vt:lpstr>
      <vt:lpstr>Calibri Light</vt:lpstr>
      <vt:lpstr>Helvetica</vt:lpstr>
      <vt:lpstr>Tema de Office</vt:lpstr>
      <vt:lpstr>Educación social en mundo conectado</vt:lpstr>
      <vt:lpstr>Tecnología educativa como disciplina</vt:lpstr>
      <vt:lpstr>Introducción</vt:lpstr>
      <vt:lpstr>1. Origen, evolución y fuentes de la Tecnología Educativa </vt:lpstr>
      <vt:lpstr>Fuentes clásicas de las que parte la Tecnología Educativa </vt:lpstr>
      <vt:lpstr>Fuentes clásicas de las que parte la Tecnología Educativa </vt:lpstr>
      <vt:lpstr>Fuentes clásicas de las que parte la Tecnología Educativa</vt:lpstr>
      <vt:lpstr>Fuentes clásicas de las que parte la Tecnología Educativa</vt:lpstr>
      <vt:lpstr>Fuentes clásicas de las que parte la Tecnología Educativa</vt:lpstr>
      <vt:lpstr>2. Concepto de Tecnología Educativa</vt:lpstr>
      <vt:lpstr>Actividad de clase</vt:lpstr>
      <vt:lpstr>4. Tecnología Educativa en Educación Social</vt:lpstr>
      <vt:lpstr>Los cuatro grandes ámbitos de trabajo del Educador Social son:</vt:lpstr>
      <vt:lpstr>4. Tecnología Educativa en Educación Social</vt:lpstr>
      <vt:lpstr>El educador social en el nuevo espacio tenológico</vt:lpstr>
      <vt:lpstr>Web 2.0</vt:lpstr>
      <vt:lpstr>Web 2.0 características esenciales </vt:lpstr>
      <vt:lpstr>Web 2.0 Educación conectada </vt:lpstr>
      <vt:lpstr>Web 2.0 herramientas</vt:lpstr>
      <vt:lpstr>Web 2.0 herramientas</vt:lpstr>
      <vt:lpstr> Enriqueciendo procesos cognitivos con tecnología.  </vt:lpstr>
      <vt:lpstr>Web 2.0 </vt:lpstr>
      <vt:lpstr>https://www.youtube.com/watch?v=kMsUuKP3PP0  </vt:lpstr>
      <vt:lpstr>Debate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Educación social en mundo conectado</dc:title>
  <dc:creator>ADORACION DIAZ LOPEZ</dc:creator>
  <cp:lastModifiedBy>ADORACION DIAZ LOPEZ</cp:lastModifiedBy>
  <cp:revision>9</cp:revision>
  <dcterms:created xsi:type="dcterms:W3CDTF">2023-09-19T08:43:45Z</dcterms:created>
  <dcterms:modified xsi:type="dcterms:W3CDTF">2023-09-28T11:15:53Z</dcterms:modified>
</cp:coreProperties>
</file>